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1.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quickStyle8.xml" ContentType="application/vnd.openxmlformats-officedocument.drawingml.diagramStyle+xml"/>
  <Override PartName="/ppt/diagrams/quickStyle9.xml" ContentType="application/vnd.openxmlformats-officedocument.drawingml.diagramStyle+xml"/>
  <Override PartName="/ppt/diagrams/quickStyle10.xml" ContentType="application/vnd.openxmlformats-officedocument.drawingml.diagramStyle+xml"/>
  <Default Extension="xlsx" ContentType="application/vnd.openxmlformats-officedocument.spreadsheetml.sheet"/>
  <Override PartName="/ppt/diagrams/quickStyle11.xml" ContentType="application/vnd.openxmlformats-officedocument.drawingml.diagram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ppt/charts/chart1.xml" ContentType="application/vnd.openxmlformats-officedocument.drawingml.chart+xml"/>
  <Override PartName="/ppt/diagrams/layout11.xml" ContentType="application/vnd.openxmlformats-officedocument.drawingml.diagram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9" r:id="rId5"/>
    <p:sldId id="263" r:id="rId6"/>
    <p:sldId id="265" r:id="rId7"/>
    <p:sldId id="266" r:id="rId8"/>
    <p:sldId id="267" r:id="rId9"/>
    <p:sldId id="268" r:id="rId10"/>
    <p:sldId id="272" r:id="rId11"/>
    <p:sldId id="275" r:id="rId12"/>
    <p:sldId id="274" r:id="rId13"/>
    <p:sldId id="269" r:id="rId14"/>
    <p:sldId id="270" r:id="rId15"/>
    <p:sldId id="264"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08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زمان مجرد</c:v>
                </c:pt>
              </c:strCache>
            </c:strRef>
          </c:tx>
          <c:spPr>
            <a:ln w="66675">
              <a:tailEnd type="none"/>
            </a:ln>
          </c:spPr>
          <c:marker>
            <c:symbol val="none"/>
          </c:marker>
          <c:cat>
            <c:numRef>
              <c:f>Sheet1!$A$2:$A$15</c:f>
              <c:numCache>
                <c:formatCode>General</c:formatCode>
                <c:ptCount val="14"/>
              </c:numCache>
            </c:numRef>
          </c:cat>
          <c:val>
            <c:numRef>
              <c:f>Sheet1!$B$2:$B$15</c:f>
              <c:numCache>
                <c:formatCode>General</c:formatCode>
                <c:ptCount val="14"/>
                <c:pt idx="0">
                  <c:v>10</c:v>
                </c:pt>
                <c:pt idx="1">
                  <c:v>9.5</c:v>
                </c:pt>
                <c:pt idx="2">
                  <c:v>9</c:v>
                </c:pt>
                <c:pt idx="3">
                  <c:v>8.9</c:v>
                </c:pt>
                <c:pt idx="4">
                  <c:v>8.7000000000000011</c:v>
                </c:pt>
                <c:pt idx="5">
                  <c:v>8.5</c:v>
                </c:pt>
                <c:pt idx="6">
                  <c:v>8.3000000000000007</c:v>
                </c:pt>
                <c:pt idx="7">
                  <c:v>8</c:v>
                </c:pt>
                <c:pt idx="8">
                  <c:v>8</c:v>
                </c:pt>
                <c:pt idx="9">
                  <c:v>8</c:v>
                </c:pt>
                <c:pt idx="10">
                  <c:v>8</c:v>
                </c:pt>
                <c:pt idx="11">
                  <c:v>8</c:v>
                </c:pt>
                <c:pt idx="12">
                  <c:v>8</c:v>
                </c:pt>
                <c:pt idx="13">
                  <c:v>8</c:v>
                </c:pt>
              </c:numCache>
            </c:numRef>
          </c:val>
        </c:ser>
        <c:ser>
          <c:idx val="1"/>
          <c:order val="1"/>
          <c:tx>
            <c:strRef>
              <c:f>Sheet1!$C$1</c:f>
              <c:strCache>
                <c:ptCount val="1"/>
                <c:pt idx="0">
                  <c:v>زمان تاریخی</c:v>
                </c:pt>
              </c:strCache>
            </c:strRef>
          </c:tx>
          <c:spPr>
            <a:ln w="69850">
              <a:prstDash val="dash"/>
              <a:tailEnd type="triangle"/>
            </a:ln>
          </c:spPr>
          <c:marker>
            <c:symbol val="none"/>
          </c:marker>
          <c:cat>
            <c:numRef>
              <c:f>Sheet1!$A$2:$A$15</c:f>
              <c:numCache>
                <c:formatCode>General</c:formatCode>
                <c:ptCount val="14"/>
              </c:numCache>
            </c:numRef>
          </c:cat>
          <c:val>
            <c:numRef>
              <c:f>Sheet1!$C$2:$C$15</c:f>
              <c:numCache>
                <c:formatCode>General</c:formatCode>
                <c:ptCount val="14"/>
                <c:pt idx="0">
                  <c:v>10</c:v>
                </c:pt>
                <c:pt idx="1">
                  <c:v>9.5</c:v>
                </c:pt>
                <c:pt idx="2">
                  <c:v>9</c:v>
                </c:pt>
                <c:pt idx="3">
                  <c:v>8.9</c:v>
                </c:pt>
                <c:pt idx="4">
                  <c:v>8.7000000000000011</c:v>
                </c:pt>
                <c:pt idx="5">
                  <c:v>8.5</c:v>
                </c:pt>
                <c:pt idx="6">
                  <c:v>8.3000000000000007</c:v>
                </c:pt>
                <c:pt idx="7">
                  <c:v>8</c:v>
                </c:pt>
                <c:pt idx="8">
                  <c:v>8</c:v>
                </c:pt>
                <c:pt idx="9">
                  <c:v>9</c:v>
                </c:pt>
                <c:pt idx="10">
                  <c:v>10</c:v>
                </c:pt>
                <c:pt idx="11">
                  <c:v>12</c:v>
                </c:pt>
                <c:pt idx="12">
                  <c:v>15</c:v>
                </c:pt>
                <c:pt idx="13">
                  <c:v>20</c:v>
                </c:pt>
              </c:numCache>
            </c:numRef>
          </c:val>
        </c:ser>
        <c:marker val="1"/>
        <c:axId val="100685312"/>
        <c:axId val="100686848"/>
      </c:lineChart>
      <c:catAx>
        <c:axId val="100685312"/>
        <c:scaling>
          <c:orientation val="minMax"/>
        </c:scaling>
        <c:axPos val="b"/>
        <c:numFmt formatCode="General" sourceLinked="1"/>
        <c:tickLblPos val="nextTo"/>
        <c:crossAx val="100686848"/>
        <c:crosses val="autoZero"/>
        <c:auto val="1"/>
        <c:lblAlgn val="ctr"/>
        <c:lblOffset val="100"/>
      </c:catAx>
      <c:valAx>
        <c:axId val="100686848"/>
        <c:scaling>
          <c:orientation val="minMax"/>
        </c:scaling>
        <c:axPos val="l"/>
        <c:majorGridlines/>
        <c:numFmt formatCode="General" sourceLinked="1"/>
        <c:tickLblPos val="nextTo"/>
        <c:crossAx val="100685312"/>
        <c:crosses val="autoZero"/>
        <c:crossBetween val="between"/>
      </c:valAx>
    </c:plotArea>
    <c:legend>
      <c:legendPos val="r"/>
      <c:layout>
        <c:manualLayout>
          <c:xMode val="edge"/>
          <c:yMode val="edge"/>
          <c:x val="0.79195319335083114"/>
          <c:y val="0.85360702445089165"/>
          <c:w val="0.20153638998250228"/>
          <c:h val="0.12173331951927062"/>
        </c:manualLayout>
      </c:layout>
      <c:txPr>
        <a:bodyPr/>
        <a:lstStyle/>
        <a:p>
          <a:pPr>
            <a:defRPr b="1">
              <a:cs typeface="B Mitra" pitchFamily="2" charset="-78"/>
            </a:defRPr>
          </a:pPr>
          <a:endParaRPr lang="en-US"/>
        </a:p>
      </c:txPr>
    </c:legend>
    <c:plotVisOnly val="1"/>
  </c:chart>
  <c:spPr>
    <a:solidFill>
      <a:schemeClr val="bg2"/>
    </a:solidFill>
  </c:spPr>
  <c:txPr>
    <a:bodyPr/>
    <a:lstStyle/>
    <a:p>
      <a:pPr>
        <a:defRPr sz="1800"/>
      </a:pPr>
      <a:endParaRPr lang="en-US"/>
    </a:p>
  </c:txPr>
  <c:externalData r:id="rId1"/>
</c:chartSpace>
</file>

<file path=ppt/diagrams/_rels/data11.xml.rels><?xml version="1.0" encoding="UTF-8" standalone="yes"?>
<Relationships xmlns="http://schemas.openxmlformats.org/package/2006/relationships"><Relationship Id="rId1" Type="http://schemas.openxmlformats.org/officeDocument/2006/relationships/image" Target="../media/image12.jpeg"/></Relationships>
</file>

<file path=ppt/diagrams/_rels/data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1" Type="http://schemas.openxmlformats.org/officeDocument/2006/relationships/image" Target="../media/image8.jpeg"/></Relationships>
</file>

<file path=ppt/diagrams/_rels/data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8.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A708A1-321F-4C1A-9D26-FF3F7D82CA90}"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3FFB1B50-8BA6-4A4C-8077-4FCE6083E106}">
      <dgm:prSet phldrT="[Text]"/>
      <dgm:spPr>
        <a:solidFill>
          <a:srgbClr val="FF0000"/>
        </a:solidFill>
      </dgm:spPr>
      <dgm:t>
        <a:bodyPr/>
        <a:lstStyle/>
        <a:p>
          <a:r>
            <a:rPr lang="fa-IR" dirty="0" smtClean="0">
              <a:cs typeface="B Titr" pitchFamily="2" charset="-78"/>
            </a:rPr>
            <a:t>مفهوم دوگانگی کار</a:t>
          </a:r>
          <a:endParaRPr lang="en-US" dirty="0">
            <a:cs typeface="B Titr" pitchFamily="2" charset="-78"/>
          </a:endParaRPr>
        </a:p>
      </dgm:t>
    </dgm:pt>
    <dgm:pt modelId="{CAE12EBF-1D47-4B81-B772-E77EBDD6E62C}" type="parTrans" cxnId="{D09AD653-5517-4A74-9C0C-2679A8DEFC50}">
      <dgm:prSet/>
      <dgm:spPr/>
      <dgm:t>
        <a:bodyPr/>
        <a:lstStyle/>
        <a:p>
          <a:endParaRPr lang="en-US"/>
        </a:p>
      </dgm:t>
    </dgm:pt>
    <dgm:pt modelId="{0D124E0D-6680-4E1C-B10C-964F397F9623}" type="sibTrans" cxnId="{D09AD653-5517-4A74-9C0C-2679A8DEFC50}">
      <dgm:prSet/>
      <dgm:spPr/>
      <dgm:t>
        <a:bodyPr/>
        <a:lstStyle/>
        <a:p>
          <a:endParaRPr lang="en-US"/>
        </a:p>
      </dgm:t>
    </dgm:pt>
    <dgm:pt modelId="{88EFA88B-EA09-4817-83B3-024136343851}">
      <dgm:prSet phldrT="[Text]"/>
      <dgm:spPr>
        <a:solidFill>
          <a:schemeClr val="tx2">
            <a:lumMod val="75000"/>
          </a:schemeClr>
        </a:solidFill>
      </dgm:spPr>
      <dgm:t>
        <a:bodyPr/>
        <a:lstStyle/>
        <a:p>
          <a:r>
            <a:rPr lang="fa-IR" dirty="0" smtClean="0">
              <a:cs typeface="B Titr" pitchFamily="2" charset="-78"/>
            </a:rPr>
            <a:t>مفهوم دوگانگی زمان</a:t>
          </a:r>
          <a:endParaRPr lang="en-US" dirty="0">
            <a:cs typeface="B Titr" pitchFamily="2" charset="-78"/>
          </a:endParaRPr>
        </a:p>
      </dgm:t>
    </dgm:pt>
    <dgm:pt modelId="{7C040199-4686-4B0B-8137-F1936B5B5103}" type="parTrans" cxnId="{B825CF50-5D3A-439F-AB75-288C2DBC23A8}">
      <dgm:prSet/>
      <dgm:spPr/>
      <dgm:t>
        <a:bodyPr/>
        <a:lstStyle/>
        <a:p>
          <a:endParaRPr lang="en-US"/>
        </a:p>
      </dgm:t>
    </dgm:pt>
    <dgm:pt modelId="{F2A3C76A-BD96-4649-A187-537E32C259F1}" type="sibTrans" cxnId="{B825CF50-5D3A-439F-AB75-288C2DBC23A8}">
      <dgm:prSet/>
      <dgm:spPr/>
      <dgm:t>
        <a:bodyPr/>
        <a:lstStyle/>
        <a:p>
          <a:endParaRPr lang="en-US"/>
        </a:p>
      </dgm:t>
    </dgm:pt>
    <dgm:pt modelId="{8938983C-EB2C-44A9-A4F3-7E23DBDB4F80}" type="pres">
      <dgm:prSet presAssocID="{99A708A1-321F-4C1A-9D26-FF3F7D82CA90}" presName="diagram" presStyleCnt="0">
        <dgm:presLayoutVars>
          <dgm:dir/>
          <dgm:resizeHandles val="exact"/>
        </dgm:presLayoutVars>
      </dgm:prSet>
      <dgm:spPr/>
      <dgm:t>
        <a:bodyPr/>
        <a:lstStyle/>
        <a:p>
          <a:endParaRPr lang="en-US"/>
        </a:p>
      </dgm:t>
    </dgm:pt>
    <dgm:pt modelId="{A93B28DD-209B-45DD-84AD-BCEF6CD1034B}" type="pres">
      <dgm:prSet presAssocID="{3FFB1B50-8BA6-4A4C-8077-4FCE6083E106}" presName="arrow" presStyleLbl="node1" presStyleIdx="0" presStyleCnt="2" custScaleX="67391" custScaleY="70243" custRadScaleRad="136033" custRadScaleInc="-10845">
        <dgm:presLayoutVars>
          <dgm:bulletEnabled val="1"/>
        </dgm:presLayoutVars>
      </dgm:prSet>
      <dgm:spPr/>
      <dgm:t>
        <a:bodyPr/>
        <a:lstStyle/>
        <a:p>
          <a:endParaRPr lang="en-US"/>
        </a:p>
      </dgm:t>
    </dgm:pt>
    <dgm:pt modelId="{3B228887-9BEF-4C8B-B07B-DB4368097FA4}" type="pres">
      <dgm:prSet presAssocID="{88EFA88B-EA09-4817-83B3-024136343851}" presName="arrow" presStyleLbl="node1" presStyleIdx="1" presStyleCnt="2" custScaleX="67390" custScaleY="75125" custRadScaleRad="131685" custRadScaleInc="11218">
        <dgm:presLayoutVars>
          <dgm:bulletEnabled val="1"/>
        </dgm:presLayoutVars>
      </dgm:prSet>
      <dgm:spPr/>
      <dgm:t>
        <a:bodyPr/>
        <a:lstStyle/>
        <a:p>
          <a:endParaRPr lang="en-US"/>
        </a:p>
      </dgm:t>
    </dgm:pt>
  </dgm:ptLst>
  <dgm:cxnLst>
    <dgm:cxn modelId="{73C5308D-6D1E-4DD1-A6FD-B7B134DC13B1}" type="presOf" srcId="{3FFB1B50-8BA6-4A4C-8077-4FCE6083E106}" destId="{A93B28DD-209B-45DD-84AD-BCEF6CD1034B}" srcOrd="0" destOrd="0" presId="urn:microsoft.com/office/officeart/2005/8/layout/arrow5"/>
    <dgm:cxn modelId="{F846F06F-1F60-48BE-A24E-B4C924D80921}" type="presOf" srcId="{99A708A1-321F-4C1A-9D26-FF3F7D82CA90}" destId="{8938983C-EB2C-44A9-A4F3-7E23DBDB4F80}" srcOrd="0" destOrd="0" presId="urn:microsoft.com/office/officeart/2005/8/layout/arrow5"/>
    <dgm:cxn modelId="{B825CF50-5D3A-439F-AB75-288C2DBC23A8}" srcId="{99A708A1-321F-4C1A-9D26-FF3F7D82CA90}" destId="{88EFA88B-EA09-4817-83B3-024136343851}" srcOrd="1" destOrd="0" parTransId="{7C040199-4686-4B0B-8137-F1936B5B5103}" sibTransId="{F2A3C76A-BD96-4649-A187-537E32C259F1}"/>
    <dgm:cxn modelId="{D09AD653-5517-4A74-9C0C-2679A8DEFC50}" srcId="{99A708A1-321F-4C1A-9D26-FF3F7D82CA90}" destId="{3FFB1B50-8BA6-4A4C-8077-4FCE6083E106}" srcOrd="0" destOrd="0" parTransId="{CAE12EBF-1D47-4B81-B772-E77EBDD6E62C}" sibTransId="{0D124E0D-6680-4E1C-B10C-964F397F9623}"/>
    <dgm:cxn modelId="{E111A45C-C6A9-44F6-B593-2D40EE83A118}" type="presOf" srcId="{88EFA88B-EA09-4817-83B3-024136343851}" destId="{3B228887-9BEF-4C8B-B07B-DB4368097FA4}" srcOrd="0" destOrd="0" presId="urn:microsoft.com/office/officeart/2005/8/layout/arrow5"/>
    <dgm:cxn modelId="{0F676CD0-7CD5-4D46-A747-228C21FC8AA9}" type="presParOf" srcId="{8938983C-EB2C-44A9-A4F3-7E23DBDB4F80}" destId="{A93B28DD-209B-45DD-84AD-BCEF6CD1034B}" srcOrd="0" destOrd="0" presId="urn:microsoft.com/office/officeart/2005/8/layout/arrow5"/>
    <dgm:cxn modelId="{9AFD4901-E57F-40CF-B7FF-CF5FF9C6365F}" type="presParOf" srcId="{8938983C-EB2C-44A9-A4F3-7E23DBDB4F80}" destId="{3B228887-9BEF-4C8B-B07B-DB4368097FA4}" srcOrd="1" destOrd="0" presId="urn:microsoft.com/office/officeart/2005/8/layout/arrow5"/>
  </dgm:cxnLst>
  <dgm:bg/>
  <dgm:whole/>
</dgm:dataModel>
</file>

<file path=ppt/diagrams/data10.xml><?xml version="1.0" encoding="utf-8"?>
<dgm:dataModel xmlns:dgm="http://schemas.openxmlformats.org/drawingml/2006/diagram" xmlns:a="http://schemas.openxmlformats.org/drawingml/2006/main">
  <dgm:ptLst>
    <dgm:pt modelId="{8FDBBC84-7B6E-4339-8411-396514A2A9FE}"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en-US"/>
        </a:p>
      </dgm:t>
    </dgm:pt>
    <dgm:pt modelId="{9FEFD6D0-4110-4D24-B0C4-702E9F3FAEEA}">
      <dgm:prSet phldrT="[Text]"/>
      <dgm:spPr>
        <a:solidFill>
          <a:schemeClr val="bg2"/>
        </a:solidFill>
      </dgm:spPr>
      <dgm:t>
        <a:bodyPr/>
        <a:lstStyle/>
        <a:p>
          <a:r>
            <a:rPr lang="fa-IR" dirty="0" smtClean="0">
              <a:cs typeface="B Titr" pitchFamily="2" charset="-78"/>
            </a:rPr>
            <a:t>ارزش محصولات</a:t>
          </a:r>
          <a:endParaRPr lang="en-US" dirty="0">
            <a:cs typeface="B Titr" pitchFamily="2" charset="-78"/>
          </a:endParaRPr>
        </a:p>
      </dgm:t>
    </dgm:pt>
    <dgm:pt modelId="{BDFB0CCC-B3FC-4BEB-B72F-FDC922364D90}" type="parTrans" cxnId="{4FA8BB9E-145F-4841-8C28-5AAFDE2CDEF5}">
      <dgm:prSet/>
      <dgm:spPr/>
      <dgm:t>
        <a:bodyPr/>
        <a:lstStyle/>
        <a:p>
          <a:endParaRPr lang="en-US"/>
        </a:p>
      </dgm:t>
    </dgm:pt>
    <dgm:pt modelId="{5902D396-E434-4066-9748-BD7752E853BD}" type="sibTrans" cxnId="{4FA8BB9E-145F-4841-8C28-5AAFDE2CDEF5}">
      <dgm:prSet/>
      <dgm:spPr/>
      <dgm:t>
        <a:bodyPr/>
        <a:lstStyle/>
        <a:p>
          <a:endParaRPr lang="en-US"/>
        </a:p>
      </dgm:t>
    </dgm:pt>
    <dgm:pt modelId="{EEB503E3-C078-4B72-9596-CF79FAE4AD35}">
      <dgm:prSet phldrT="[Text]"/>
      <dgm:spPr>
        <a:solidFill>
          <a:schemeClr val="bg2"/>
        </a:solidFill>
      </dgm:spPr>
      <dgm:t>
        <a:bodyPr/>
        <a:lstStyle/>
        <a:p>
          <a:r>
            <a:rPr lang="fa-IR" dirty="0" smtClean="0">
              <a:cs typeface="B Titr" pitchFamily="2" charset="-78"/>
            </a:rPr>
            <a:t>ثروت تولید شده</a:t>
          </a:r>
          <a:endParaRPr lang="en-US" dirty="0">
            <a:cs typeface="B Titr" pitchFamily="2" charset="-78"/>
          </a:endParaRPr>
        </a:p>
      </dgm:t>
    </dgm:pt>
    <dgm:pt modelId="{3657F64F-4DA1-4B57-8891-F86CA1523BE6}" type="parTrans" cxnId="{072695F7-3958-4F84-8B65-DE70EC73917A}">
      <dgm:prSet/>
      <dgm:spPr/>
      <dgm:t>
        <a:bodyPr/>
        <a:lstStyle/>
        <a:p>
          <a:endParaRPr lang="en-US"/>
        </a:p>
      </dgm:t>
    </dgm:pt>
    <dgm:pt modelId="{3F465322-1F71-48F9-B297-8D5E23505176}" type="sibTrans" cxnId="{072695F7-3958-4F84-8B65-DE70EC73917A}">
      <dgm:prSet/>
      <dgm:spPr/>
      <dgm:t>
        <a:bodyPr/>
        <a:lstStyle/>
        <a:p>
          <a:endParaRPr lang="en-US"/>
        </a:p>
      </dgm:t>
    </dgm:pt>
    <dgm:pt modelId="{1AE8B55B-11A9-4DA7-8495-CC2CC6BDBC1B}" type="pres">
      <dgm:prSet presAssocID="{8FDBBC84-7B6E-4339-8411-396514A2A9FE}" presName="compositeShape" presStyleCnt="0">
        <dgm:presLayoutVars>
          <dgm:chMax val="2"/>
          <dgm:dir/>
          <dgm:resizeHandles val="exact"/>
        </dgm:presLayoutVars>
      </dgm:prSet>
      <dgm:spPr/>
      <dgm:t>
        <a:bodyPr/>
        <a:lstStyle/>
        <a:p>
          <a:endParaRPr lang="en-US"/>
        </a:p>
      </dgm:t>
    </dgm:pt>
    <dgm:pt modelId="{6255EA71-B225-4F85-9378-35C2D9BE528B}" type="pres">
      <dgm:prSet presAssocID="{8FDBBC84-7B6E-4339-8411-396514A2A9FE}" presName="divider" presStyleLbl="fgShp" presStyleIdx="0" presStyleCnt="1"/>
      <dgm:spPr/>
    </dgm:pt>
    <dgm:pt modelId="{2BFAE949-2258-4115-BC83-87FA2E9E1472}" type="pres">
      <dgm:prSet presAssocID="{9FEFD6D0-4110-4D24-B0C4-702E9F3FAEEA}" presName="downArrow" presStyleLbl="node1" presStyleIdx="0" presStyleCnt="2"/>
      <dgm:spPr/>
    </dgm:pt>
    <dgm:pt modelId="{72DA3EE7-FABC-4533-88E8-BB5A08F6024A}" type="pres">
      <dgm:prSet presAssocID="{9FEFD6D0-4110-4D24-B0C4-702E9F3FAEEA}" presName="downArrowText" presStyleLbl="revTx" presStyleIdx="0" presStyleCnt="2">
        <dgm:presLayoutVars>
          <dgm:bulletEnabled val="1"/>
        </dgm:presLayoutVars>
      </dgm:prSet>
      <dgm:spPr/>
      <dgm:t>
        <a:bodyPr/>
        <a:lstStyle/>
        <a:p>
          <a:endParaRPr lang="en-US"/>
        </a:p>
      </dgm:t>
    </dgm:pt>
    <dgm:pt modelId="{C25FBBE2-6C4E-44CC-9EED-D188D782CA56}" type="pres">
      <dgm:prSet presAssocID="{EEB503E3-C078-4B72-9596-CF79FAE4AD35}" presName="upArrow" presStyleLbl="node1" presStyleIdx="1" presStyleCnt="2" custLinFactNeighborY="-1562"/>
      <dgm:spPr/>
    </dgm:pt>
    <dgm:pt modelId="{A72214E5-AF55-46B5-AF71-428523C7CD94}" type="pres">
      <dgm:prSet presAssocID="{EEB503E3-C078-4B72-9596-CF79FAE4AD35}" presName="upArrowText" presStyleLbl="revTx" presStyleIdx="1" presStyleCnt="2">
        <dgm:presLayoutVars>
          <dgm:bulletEnabled val="1"/>
        </dgm:presLayoutVars>
      </dgm:prSet>
      <dgm:spPr/>
      <dgm:t>
        <a:bodyPr/>
        <a:lstStyle/>
        <a:p>
          <a:endParaRPr lang="en-US"/>
        </a:p>
      </dgm:t>
    </dgm:pt>
  </dgm:ptLst>
  <dgm:cxnLst>
    <dgm:cxn modelId="{072695F7-3958-4F84-8B65-DE70EC73917A}" srcId="{8FDBBC84-7B6E-4339-8411-396514A2A9FE}" destId="{EEB503E3-C078-4B72-9596-CF79FAE4AD35}" srcOrd="1" destOrd="0" parTransId="{3657F64F-4DA1-4B57-8891-F86CA1523BE6}" sibTransId="{3F465322-1F71-48F9-B297-8D5E23505176}"/>
    <dgm:cxn modelId="{F90C2C6C-52A2-419B-B7ED-08CA46FE8D96}" type="presOf" srcId="{9FEFD6D0-4110-4D24-B0C4-702E9F3FAEEA}" destId="{72DA3EE7-FABC-4533-88E8-BB5A08F6024A}" srcOrd="0" destOrd="0" presId="urn:microsoft.com/office/officeart/2005/8/layout/arrow3"/>
    <dgm:cxn modelId="{DB0E71BE-19B3-4CBB-B777-404FE73D76F9}" type="presOf" srcId="{8FDBBC84-7B6E-4339-8411-396514A2A9FE}" destId="{1AE8B55B-11A9-4DA7-8495-CC2CC6BDBC1B}" srcOrd="0" destOrd="0" presId="urn:microsoft.com/office/officeart/2005/8/layout/arrow3"/>
    <dgm:cxn modelId="{4FA8BB9E-145F-4841-8C28-5AAFDE2CDEF5}" srcId="{8FDBBC84-7B6E-4339-8411-396514A2A9FE}" destId="{9FEFD6D0-4110-4D24-B0C4-702E9F3FAEEA}" srcOrd="0" destOrd="0" parTransId="{BDFB0CCC-B3FC-4BEB-B72F-FDC922364D90}" sibTransId="{5902D396-E434-4066-9748-BD7752E853BD}"/>
    <dgm:cxn modelId="{E63945C5-6D88-4878-8DB0-1B793D8C9C28}" type="presOf" srcId="{EEB503E3-C078-4B72-9596-CF79FAE4AD35}" destId="{A72214E5-AF55-46B5-AF71-428523C7CD94}" srcOrd="0" destOrd="0" presId="urn:microsoft.com/office/officeart/2005/8/layout/arrow3"/>
    <dgm:cxn modelId="{2DEE582D-17DE-44DF-A752-F855514B14FA}" type="presParOf" srcId="{1AE8B55B-11A9-4DA7-8495-CC2CC6BDBC1B}" destId="{6255EA71-B225-4F85-9378-35C2D9BE528B}" srcOrd="0" destOrd="0" presId="urn:microsoft.com/office/officeart/2005/8/layout/arrow3"/>
    <dgm:cxn modelId="{56003F37-EBD1-4BCA-A8EC-B4C441CF8AD9}" type="presParOf" srcId="{1AE8B55B-11A9-4DA7-8495-CC2CC6BDBC1B}" destId="{2BFAE949-2258-4115-BC83-87FA2E9E1472}" srcOrd="1" destOrd="0" presId="urn:microsoft.com/office/officeart/2005/8/layout/arrow3"/>
    <dgm:cxn modelId="{13255C23-1DAE-4D11-BC55-E68F7C66EAC9}" type="presParOf" srcId="{1AE8B55B-11A9-4DA7-8495-CC2CC6BDBC1B}" destId="{72DA3EE7-FABC-4533-88E8-BB5A08F6024A}" srcOrd="2" destOrd="0" presId="urn:microsoft.com/office/officeart/2005/8/layout/arrow3"/>
    <dgm:cxn modelId="{CB0187A0-38E7-4FEC-B491-B8C9D4C2CCD9}" type="presParOf" srcId="{1AE8B55B-11A9-4DA7-8495-CC2CC6BDBC1B}" destId="{C25FBBE2-6C4E-44CC-9EED-D188D782CA56}" srcOrd="3" destOrd="0" presId="urn:microsoft.com/office/officeart/2005/8/layout/arrow3"/>
    <dgm:cxn modelId="{6D1B9E10-7CA5-4C00-961B-D660F3D21BCA}" type="presParOf" srcId="{1AE8B55B-11A9-4DA7-8495-CC2CC6BDBC1B}" destId="{A72214E5-AF55-46B5-AF71-428523C7CD94}" srcOrd="4" destOrd="0" presId="urn:microsoft.com/office/officeart/2005/8/layout/arrow3"/>
  </dgm:cxnLst>
  <dgm:bg/>
  <dgm:whole/>
</dgm:dataModel>
</file>

<file path=ppt/diagrams/data11.xml><?xml version="1.0" encoding="utf-8"?>
<dgm:dataModel xmlns:dgm="http://schemas.openxmlformats.org/drawingml/2006/diagram" xmlns:a="http://schemas.openxmlformats.org/drawingml/2006/main">
  <dgm:ptLst>
    <dgm:pt modelId="{6D62EC4E-8992-463A-91C6-50542834222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998DB332-48B4-4594-BF64-A1611D2EB90E}">
      <dgm:prSet phldrT="[Text]"/>
      <dgm:spPr>
        <a:solidFill>
          <a:schemeClr val="bg2">
            <a:lumMod val="25000"/>
          </a:schemeClr>
        </a:solidFill>
        <a:ln>
          <a:solidFill>
            <a:schemeClr val="bg2">
              <a:lumMod val="25000"/>
            </a:schemeClr>
          </a:solidFill>
        </a:ln>
      </dgm:spPr>
      <dgm:t>
        <a:bodyPr/>
        <a:lstStyle/>
        <a:p>
          <a:r>
            <a:rPr lang="fa-IR" dirty="0" smtClean="0">
              <a:cs typeface="B Titr" pitchFamily="2" charset="-78"/>
            </a:rPr>
            <a:t>انسان شناسی اقتصادی</a:t>
          </a:r>
          <a:endParaRPr lang="en-US" dirty="0">
            <a:cs typeface="B Titr" pitchFamily="2" charset="-78"/>
          </a:endParaRPr>
        </a:p>
      </dgm:t>
    </dgm:pt>
    <dgm:pt modelId="{86B6BEBD-8A64-4C0A-8A0D-65AA0D524639}" type="parTrans" cxnId="{DB3FD390-EFD9-4B69-B038-09A881DC1FEB}">
      <dgm:prSet/>
      <dgm:spPr>
        <a:solidFill>
          <a:schemeClr val="bg2">
            <a:lumMod val="25000"/>
          </a:schemeClr>
        </a:solidFill>
        <a:ln>
          <a:solidFill>
            <a:schemeClr val="bg2">
              <a:lumMod val="25000"/>
            </a:schemeClr>
          </a:solidFill>
        </a:ln>
      </dgm:spPr>
      <dgm:t>
        <a:bodyPr/>
        <a:lstStyle/>
        <a:p>
          <a:endParaRPr lang="en-US"/>
        </a:p>
      </dgm:t>
    </dgm:pt>
    <dgm:pt modelId="{187CF49E-46F1-468C-B7C0-C9E060E65A7A}" type="sibTrans" cxnId="{DB3FD390-EFD9-4B69-B038-09A881DC1FEB}">
      <dgm:prSet/>
      <dgm:spPr/>
      <dgm:t>
        <a:bodyPr/>
        <a:lstStyle/>
        <a:p>
          <a:endParaRPr lang="en-US"/>
        </a:p>
      </dgm:t>
    </dgm:pt>
    <dgm:pt modelId="{6C7096B3-D8DF-44F2-A255-DF0D2807D56C}">
      <dgm:prSet phldrT="[Text]"/>
      <dgm:spPr/>
      <dgm:t>
        <a:bodyPr/>
        <a:lstStyle/>
        <a:p>
          <a:pPr algn="just" rtl="1"/>
          <a:r>
            <a:rPr lang="fa-IR" b="1" dirty="0" smtClean="0">
              <a:cs typeface="B Mitra" pitchFamily="2" charset="-78"/>
            </a:rPr>
            <a:t>روشن ساختن روابط پدیده های اقتصادی با پدیده های اجتماعی</a:t>
          </a:r>
          <a:endParaRPr lang="en-US" b="1" dirty="0">
            <a:cs typeface="B Mitra" pitchFamily="2" charset="-78"/>
          </a:endParaRPr>
        </a:p>
      </dgm:t>
    </dgm:pt>
    <dgm:pt modelId="{7635B1E5-348E-4BA6-AB01-FEB53A154AFD}" type="parTrans" cxnId="{CD153FE8-DE64-4610-982D-733E82A23BFD}">
      <dgm:prSet/>
      <dgm:spPr/>
      <dgm:t>
        <a:bodyPr/>
        <a:lstStyle/>
        <a:p>
          <a:endParaRPr lang="en-US"/>
        </a:p>
      </dgm:t>
    </dgm:pt>
    <dgm:pt modelId="{8478C14A-FE8A-40F7-AC9B-14C1A17033DE}" type="sibTrans" cxnId="{CD153FE8-DE64-4610-982D-733E82A23BFD}">
      <dgm:prSet/>
      <dgm:spPr/>
      <dgm:t>
        <a:bodyPr/>
        <a:lstStyle/>
        <a:p>
          <a:endParaRPr lang="en-US"/>
        </a:p>
      </dgm:t>
    </dgm:pt>
    <dgm:pt modelId="{5893B810-33EA-4663-A693-B5531D76DBCC}">
      <dgm:prSet phldrT="[Text]"/>
      <dgm:spPr/>
      <dgm:t>
        <a:bodyPr/>
        <a:lstStyle/>
        <a:p>
          <a:pPr algn="just" rtl="1"/>
          <a:r>
            <a:rPr lang="fa-IR" b="1" dirty="0" smtClean="0">
              <a:cs typeface="B Mitra" pitchFamily="2" charset="-78"/>
            </a:rPr>
            <a:t>(کیا، 1354)</a:t>
          </a:r>
          <a:endParaRPr lang="en-US" b="1" dirty="0">
            <a:cs typeface="B Mitra" pitchFamily="2" charset="-78"/>
          </a:endParaRPr>
        </a:p>
      </dgm:t>
    </dgm:pt>
    <dgm:pt modelId="{70613171-B35D-4B43-8AF3-7B29BE1CBE38}" type="parTrans" cxnId="{55A14933-49FB-4B38-919F-04C335D845EB}">
      <dgm:prSet/>
      <dgm:spPr/>
      <dgm:t>
        <a:bodyPr/>
        <a:lstStyle/>
        <a:p>
          <a:endParaRPr lang="en-US"/>
        </a:p>
      </dgm:t>
    </dgm:pt>
    <dgm:pt modelId="{9E0EA345-E0DC-4D99-BBC6-FD35E5E1F9C6}" type="sibTrans" cxnId="{55A14933-49FB-4B38-919F-04C335D845EB}">
      <dgm:prSet/>
      <dgm:spPr/>
      <dgm:t>
        <a:bodyPr/>
        <a:lstStyle/>
        <a:p>
          <a:endParaRPr lang="en-US"/>
        </a:p>
      </dgm:t>
    </dgm:pt>
    <dgm:pt modelId="{1C9A119A-9347-40E7-9607-1235FDC39027}">
      <dgm:prSet phldrT="[Text]"/>
      <dgm:spPr>
        <a:solidFill>
          <a:schemeClr val="bg2">
            <a:lumMod val="25000"/>
          </a:schemeClr>
        </a:solidFill>
        <a:ln>
          <a:solidFill>
            <a:schemeClr val="bg2">
              <a:lumMod val="25000"/>
            </a:schemeClr>
          </a:solidFill>
        </a:ln>
      </dgm:spPr>
      <dgm:t>
        <a:bodyPr/>
        <a:lstStyle/>
        <a:p>
          <a:r>
            <a:rPr lang="fa-IR" dirty="0" smtClean="0">
              <a:cs typeface="B Titr" pitchFamily="2" charset="-78"/>
            </a:rPr>
            <a:t>انسان شناسی مارکسیستی</a:t>
          </a:r>
          <a:endParaRPr lang="en-US" dirty="0">
            <a:cs typeface="B Titr" pitchFamily="2" charset="-78"/>
          </a:endParaRPr>
        </a:p>
      </dgm:t>
    </dgm:pt>
    <dgm:pt modelId="{36A25EB8-A938-442D-8913-668A65899B21}" type="parTrans" cxnId="{D25F933F-869A-493D-9B4F-E5E889C88C2F}">
      <dgm:prSet/>
      <dgm:spPr>
        <a:solidFill>
          <a:schemeClr val="bg2">
            <a:lumMod val="25000"/>
          </a:schemeClr>
        </a:solidFill>
        <a:ln>
          <a:solidFill>
            <a:schemeClr val="bg2">
              <a:lumMod val="25000"/>
            </a:schemeClr>
          </a:solidFill>
        </a:ln>
      </dgm:spPr>
      <dgm:t>
        <a:bodyPr/>
        <a:lstStyle/>
        <a:p>
          <a:endParaRPr lang="en-US"/>
        </a:p>
      </dgm:t>
    </dgm:pt>
    <dgm:pt modelId="{77C7B1DE-DCFD-4826-9FCC-95274CF910CA}" type="sibTrans" cxnId="{D25F933F-869A-493D-9B4F-E5E889C88C2F}">
      <dgm:prSet/>
      <dgm:spPr/>
      <dgm:t>
        <a:bodyPr/>
        <a:lstStyle/>
        <a:p>
          <a:endParaRPr lang="en-US"/>
        </a:p>
      </dgm:t>
    </dgm:pt>
    <dgm:pt modelId="{324F88F7-846E-460E-9F43-C845BB842803}">
      <dgm:prSet phldrT="[Text]" custT="1"/>
      <dgm:spPr/>
      <dgm:t>
        <a:bodyPr/>
        <a:lstStyle/>
        <a:p>
          <a:pPr algn="just" rtl="1"/>
          <a:r>
            <a:rPr lang="fa-IR" sz="1800" b="1" dirty="0" smtClean="0">
              <a:cs typeface="B Mitra" pitchFamily="2" charset="-78"/>
            </a:rPr>
            <a:t>تبیین رشد سرمایه داری</a:t>
          </a:r>
          <a:endParaRPr lang="en-US" sz="1800" b="1" dirty="0">
            <a:cs typeface="B Mitra" pitchFamily="2" charset="-78"/>
          </a:endParaRPr>
        </a:p>
      </dgm:t>
    </dgm:pt>
    <dgm:pt modelId="{8815C4F0-4B1A-4AB7-A4F4-3DEB27ACF196}" type="parTrans" cxnId="{B0F4E4A8-F63E-4D0B-A455-C8571C9712EE}">
      <dgm:prSet/>
      <dgm:spPr/>
      <dgm:t>
        <a:bodyPr/>
        <a:lstStyle/>
        <a:p>
          <a:endParaRPr lang="en-US"/>
        </a:p>
      </dgm:t>
    </dgm:pt>
    <dgm:pt modelId="{64E55A72-6741-4A45-B68F-D0A60DECE876}" type="sibTrans" cxnId="{B0F4E4A8-F63E-4D0B-A455-C8571C9712EE}">
      <dgm:prSet/>
      <dgm:spPr/>
      <dgm:t>
        <a:bodyPr/>
        <a:lstStyle/>
        <a:p>
          <a:endParaRPr lang="en-US"/>
        </a:p>
      </dgm:t>
    </dgm:pt>
    <dgm:pt modelId="{A3EE3A11-06EA-46ED-890F-4C9C1D190F2C}">
      <dgm:prSet phldrT="[Text]" custT="1"/>
      <dgm:spPr/>
      <dgm:t>
        <a:bodyPr/>
        <a:lstStyle/>
        <a:p>
          <a:pPr algn="just" rtl="1"/>
          <a:r>
            <a:rPr lang="fa-IR" sz="1800" b="1" dirty="0" smtClean="0">
              <a:cs typeface="B Mitra" pitchFamily="2" charset="-78"/>
            </a:rPr>
            <a:t>تدوین سیاست های رهایی بخش</a:t>
          </a:r>
          <a:endParaRPr lang="en-US" sz="1800" b="1" dirty="0">
            <a:cs typeface="B Mitra" pitchFamily="2" charset="-78"/>
          </a:endParaRPr>
        </a:p>
      </dgm:t>
    </dgm:pt>
    <dgm:pt modelId="{35CF58AB-B86D-45E3-BF77-5C724C403193}" type="parTrans" cxnId="{4400C2EB-9798-441E-AD9D-A76D5DA4C425}">
      <dgm:prSet/>
      <dgm:spPr/>
      <dgm:t>
        <a:bodyPr/>
        <a:lstStyle/>
        <a:p>
          <a:endParaRPr lang="en-US"/>
        </a:p>
      </dgm:t>
    </dgm:pt>
    <dgm:pt modelId="{AE6161F0-64C3-429B-BD0C-CAFC36D144E9}" type="sibTrans" cxnId="{4400C2EB-9798-441E-AD9D-A76D5DA4C425}">
      <dgm:prSet/>
      <dgm:spPr/>
      <dgm:t>
        <a:bodyPr/>
        <a:lstStyle/>
        <a:p>
          <a:endParaRPr lang="en-US"/>
        </a:p>
      </dgm:t>
    </dgm:pt>
    <dgm:pt modelId="{6DDD6CF0-F896-4328-9765-A50DC6352FCB}">
      <dgm:prSet phldrT="[Text]"/>
      <dgm:spPr>
        <a:solidFill>
          <a:schemeClr val="bg2">
            <a:lumMod val="25000"/>
          </a:schemeClr>
        </a:solidFill>
        <a:ln>
          <a:solidFill>
            <a:schemeClr val="bg2">
              <a:lumMod val="25000"/>
            </a:schemeClr>
          </a:solidFill>
        </a:ln>
      </dgm:spPr>
      <dgm:t>
        <a:bodyPr/>
        <a:lstStyle/>
        <a:p>
          <a:r>
            <a:rPr lang="fa-IR" dirty="0" smtClean="0">
              <a:cs typeface="B Titr" pitchFamily="2" charset="-78"/>
            </a:rPr>
            <a:t>انسان شناسی شناختی</a:t>
          </a:r>
          <a:endParaRPr lang="en-US" dirty="0">
            <a:cs typeface="B Titr" pitchFamily="2" charset="-78"/>
          </a:endParaRPr>
        </a:p>
      </dgm:t>
    </dgm:pt>
    <dgm:pt modelId="{6FF1A8D1-990B-490E-BB9B-0A21FB4771B3}" type="parTrans" cxnId="{779FE2C2-FB25-4714-A9D7-D3EA178605E8}">
      <dgm:prSet/>
      <dgm:spPr>
        <a:solidFill>
          <a:schemeClr val="bg2">
            <a:lumMod val="25000"/>
          </a:schemeClr>
        </a:solidFill>
        <a:ln>
          <a:solidFill>
            <a:schemeClr val="bg2">
              <a:lumMod val="25000"/>
            </a:schemeClr>
          </a:solidFill>
        </a:ln>
      </dgm:spPr>
      <dgm:t>
        <a:bodyPr/>
        <a:lstStyle/>
        <a:p>
          <a:endParaRPr lang="en-US"/>
        </a:p>
      </dgm:t>
    </dgm:pt>
    <dgm:pt modelId="{475535C3-2F1D-4BEE-8353-34726CAF846C}" type="sibTrans" cxnId="{779FE2C2-FB25-4714-A9D7-D3EA178605E8}">
      <dgm:prSet/>
      <dgm:spPr/>
      <dgm:t>
        <a:bodyPr/>
        <a:lstStyle/>
        <a:p>
          <a:endParaRPr lang="en-US"/>
        </a:p>
      </dgm:t>
    </dgm:pt>
    <dgm:pt modelId="{BE5E05DB-A1EA-4F6E-9542-DA49A5E63F08}">
      <dgm:prSet phldrT="[Text]"/>
      <dgm:spPr/>
      <dgm:t>
        <a:bodyPr/>
        <a:lstStyle/>
        <a:p>
          <a:pPr algn="just" rtl="1"/>
          <a:r>
            <a:rPr lang="fa-IR" b="1" dirty="0" smtClean="0">
              <a:cs typeface="B Mitra" pitchFamily="2" charset="-78"/>
            </a:rPr>
            <a:t>درک افراد از مفهوم زمان</a:t>
          </a:r>
          <a:endParaRPr lang="en-US" b="1" dirty="0">
            <a:cs typeface="B Mitra" pitchFamily="2" charset="-78"/>
          </a:endParaRPr>
        </a:p>
      </dgm:t>
    </dgm:pt>
    <dgm:pt modelId="{3B206BAF-F8C6-472A-8110-D10375F0E616}" type="parTrans" cxnId="{1626324C-877C-4713-857A-591349FD7715}">
      <dgm:prSet/>
      <dgm:spPr/>
      <dgm:t>
        <a:bodyPr/>
        <a:lstStyle/>
        <a:p>
          <a:endParaRPr lang="en-US"/>
        </a:p>
      </dgm:t>
    </dgm:pt>
    <dgm:pt modelId="{30263EB8-A6DA-4DA5-8B98-59FEA0BCF3ED}" type="sibTrans" cxnId="{1626324C-877C-4713-857A-591349FD7715}">
      <dgm:prSet/>
      <dgm:spPr/>
      <dgm:t>
        <a:bodyPr/>
        <a:lstStyle/>
        <a:p>
          <a:endParaRPr lang="en-US"/>
        </a:p>
      </dgm:t>
    </dgm:pt>
    <dgm:pt modelId="{6F046AB4-5459-45F4-A702-0AFA57B71705}" type="pres">
      <dgm:prSet presAssocID="{6D62EC4E-8992-463A-91C6-505428342221}" presName="composite" presStyleCnt="0">
        <dgm:presLayoutVars>
          <dgm:chMax val="5"/>
          <dgm:dir/>
          <dgm:animLvl val="ctr"/>
          <dgm:resizeHandles val="exact"/>
        </dgm:presLayoutVars>
      </dgm:prSet>
      <dgm:spPr/>
      <dgm:t>
        <a:bodyPr/>
        <a:lstStyle/>
        <a:p>
          <a:endParaRPr lang="en-US"/>
        </a:p>
      </dgm:t>
    </dgm:pt>
    <dgm:pt modelId="{05C2C44D-0301-4862-A3B3-D92C9BE00F38}" type="pres">
      <dgm:prSet presAssocID="{6D62EC4E-8992-463A-91C6-505428342221}" presName="cycle" presStyleCnt="0"/>
      <dgm:spPr/>
    </dgm:pt>
    <dgm:pt modelId="{7B9A59E0-A921-473C-AA42-AF2B5BD4D255}" type="pres">
      <dgm:prSet presAssocID="{6D62EC4E-8992-463A-91C6-505428342221}" presName="centerShape" presStyleCnt="0"/>
      <dgm:spPr/>
    </dgm:pt>
    <dgm:pt modelId="{ABC5F9C2-E5A4-4A9C-901C-1F3B2EC875E8}" type="pres">
      <dgm:prSet presAssocID="{6D62EC4E-8992-463A-91C6-505428342221}" presName="connSite" presStyleLbl="node1" presStyleIdx="0" presStyleCnt="4"/>
      <dgm:spPr/>
    </dgm:pt>
    <dgm:pt modelId="{9CB84E33-5C23-455D-84CD-03F40437A641}" type="pres">
      <dgm:prSet presAssocID="{6D62EC4E-8992-463A-91C6-505428342221}" presName="visible" presStyleLbl="node1" presStyleIdx="0" presStyleCnt="4"/>
      <dgm:spPr>
        <a:blipFill rotWithShape="0">
          <a:blip xmlns:r="http://schemas.openxmlformats.org/officeDocument/2006/relationships" r:embed="rId1"/>
          <a:stretch>
            <a:fillRect/>
          </a:stretch>
        </a:blipFill>
        <a:ln w="28575">
          <a:solidFill>
            <a:schemeClr val="bg2">
              <a:lumMod val="50000"/>
            </a:schemeClr>
          </a:solidFill>
        </a:ln>
      </dgm:spPr>
    </dgm:pt>
    <dgm:pt modelId="{3094761C-B562-4A4C-8160-0914026F349D}" type="pres">
      <dgm:prSet presAssocID="{86B6BEBD-8A64-4C0A-8A0D-65AA0D524639}" presName="Name25" presStyleLbl="parChTrans1D1" presStyleIdx="0" presStyleCnt="3"/>
      <dgm:spPr/>
      <dgm:t>
        <a:bodyPr/>
        <a:lstStyle/>
        <a:p>
          <a:endParaRPr lang="en-US"/>
        </a:p>
      </dgm:t>
    </dgm:pt>
    <dgm:pt modelId="{7DA024A3-7E47-4D02-82CA-1EB1E32E13B9}" type="pres">
      <dgm:prSet presAssocID="{998DB332-48B4-4594-BF64-A1611D2EB90E}" presName="node" presStyleCnt="0"/>
      <dgm:spPr/>
    </dgm:pt>
    <dgm:pt modelId="{6FD5DB9E-8AEB-4A05-924E-5210C26D3FF2}" type="pres">
      <dgm:prSet presAssocID="{998DB332-48B4-4594-BF64-A1611D2EB90E}" presName="parentNode" presStyleLbl="node1" presStyleIdx="1" presStyleCnt="4">
        <dgm:presLayoutVars>
          <dgm:chMax val="1"/>
          <dgm:bulletEnabled val="1"/>
        </dgm:presLayoutVars>
      </dgm:prSet>
      <dgm:spPr/>
      <dgm:t>
        <a:bodyPr/>
        <a:lstStyle/>
        <a:p>
          <a:endParaRPr lang="en-US"/>
        </a:p>
      </dgm:t>
    </dgm:pt>
    <dgm:pt modelId="{74DFDF4C-1AF1-4523-97F9-F7B92B6003A4}" type="pres">
      <dgm:prSet presAssocID="{998DB332-48B4-4594-BF64-A1611D2EB90E}" presName="childNode" presStyleLbl="revTx" presStyleIdx="0" presStyleCnt="3">
        <dgm:presLayoutVars>
          <dgm:bulletEnabled val="1"/>
        </dgm:presLayoutVars>
      </dgm:prSet>
      <dgm:spPr/>
      <dgm:t>
        <a:bodyPr/>
        <a:lstStyle/>
        <a:p>
          <a:endParaRPr lang="en-US"/>
        </a:p>
      </dgm:t>
    </dgm:pt>
    <dgm:pt modelId="{7EE5CA3D-E5BB-4D9D-B43F-9CA1913930FD}" type="pres">
      <dgm:prSet presAssocID="{36A25EB8-A938-442D-8913-668A65899B21}" presName="Name25" presStyleLbl="parChTrans1D1" presStyleIdx="1" presStyleCnt="3"/>
      <dgm:spPr/>
      <dgm:t>
        <a:bodyPr/>
        <a:lstStyle/>
        <a:p>
          <a:endParaRPr lang="en-US"/>
        </a:p>
      </dgm:t>
    </dgm:pt>
    <dgm:pt modelId="{36B87746-142B-47C7-BEE6-E5984EB070F7}" type="pres">
      <dgm:prSet presAssocID="{1C9A119A-9347-40E7-9607-1235FDC39027}" presName="node" presStyleCnt="0"/>
      <dgm:spPr/>
    </dgm:pt>
    <dgm:pt modelId="{A11F485F-11C4-431A-A9A4-F985F9A0D813}" type="pres">
      <dgm:prSet presAssocID="{1C9A119A-9347-40E7-9607-1235FDC39027}" presName="parentNode" presStyleLbl="node1" presStyleIdx="2" presStyleCnt="4">
        <dgm:presLayoutVars>
          <dgm:chMax val="1"/>
          <dgm:bulletEnabled val="1"/>
        </dgm:presLayoutVars>
      </dgm:prSet>
      <dgm:spPr/>
      <dgm:t>
        <a:bodyPr/>
        <a:lstStyle/>
        <a:p>
          <a:endParaRPr lang="en-US"/>
        </a:p>
      </dgm:t>
    </dgm:pt>
    <dgm:pt modelId="{15CCB1D3-87BB-40B1-BB37-7F24B701195A}" type="pres">
      <dgm:prSet presAssocID="{1C9A119A-9347-40E7-9607-1235FDC39027}" presName="childNode" presStyleLbl="revTx" presStyleIdx="1" presStyleCnt="3">
        <dgm:presLayoutVars>
          <dgm:bulletEnabled val="1"/>
        </dgm:presLayoutVars>
      </dgm:prSet>
      <dgm:spPr/>
      <dgm:t>
        <a:bodyPr/>
        <a:lstStyle/>
        <a:p>
          <a:endParaRPr lang="en-US"/>
        </a:p>
      </dgm:t>
    </dgm:pt>
    <dgm:pt modelId="{20DE8B58-785F-434F-BA2B-AE6B10233E3A}" type="pres">
      <dgm:prSet presAssocID="{6FF1A8D1-990B-490E-BB9B-0A21FB4771B3}" presName="Name25" presStyleLbl="parChTrans1D1" presStyleIdx="2" presStyleCnt="3"/>
      <dgm:spPr/>
      <dgm:t>
        <a:bodyPr/>
        <a:lstStyle/>
        <a:p>
          <a:endParaRPr lang="en-US"/>
        </a:p>
      </dgm:t>
    </dgm:pt>
    <dgm:pt modelId="{7452973D-547F-4F9F-974F-5E315B65F9CE}" type="pres">
      <dgm:prSet presAssocID="{6DDD6CF0-F896-4328-9765-A50DC6352FCB}" presName="node" presStyleCnt="0"/>
      <dgm:spPr/>
    </dgm:pt>
    <dgm:pt modelId="{F58B085E-7D9C-45BF-8EE7-395779C619B1}" type="pres">
      <dgm:prSet presAssocID="{6DDD6CF0-F896-4328-9765-A50DC6352FCB}" presName="parentNode" presStyleLbl="node1" presStyleIdx="3" presStyleCnt="4">
        <dgm:presLayoutVars>
          <dgm:chMax val="1"/>
          <dgm:bulletEnabled val="1"/>
        </dgm:presLayoutVars>
      </dgm:prSet>
      <dgm:spPr/>
      <dgm:t>
        <a:bodyPr/>
        <a:lstStyle/>
        <a:p>
          <a:endParaRPr lang="en-US"/>
        </a:p>
      </dgm:t>
    </dgm:pt>
    <dgm:pt modelId="{C74F58C5-B9DF-451C-A84F-51666C8329DB}" type="pres">
      <dgm:prSet presAssocID="{6DDD6CF0-F896-4328-9765-A50DC6352FCB}" presName="childNode" presStyleLbl="revTx" presStyleIdx="2" presStyleCnt="3">
        <dgm:presLayoutVars>
          <dgm:bulletEnabled val="1"/>
        </dgm:presLayoutVars>
      </dgm:prSet>
      <dgm:spPr/>
      <dgm:t>
        <a:bodyPr/>
        <a:lstStyle/>
        <a:p>
          <a:endParaRPr lang="en-US"/>
        </a:p>
      </dgm:t>
    </dgm:pt>
  </dgm:ptLst>
  <dgm:cxnLst>
    <dgm:cxn modelId="{D25F933F-869A-493D-9B4F-E5E889C88C2F}" srcId="{6D62EC4E-8992-463A-91C6-505428342221}" destId="{1C9A119A-9347-40E7-9607-1235FDC39027}" srcOrd="1" destOrd="0" parTransId="{36A25EB8-A938-442D-8913-668A65899B21}" sibTransId="{77C7B1DE-DCFD-4826-9FCC-95274CF910CA}"/>
    <dgm:cxn modelId="{CD6B4816-680F-410C-B88B-2DF33127F131}" type="presOf" srcId="{998DB332-48B4-4594-BF64-A1611D2EB90E}" destId="{6FD5DB9E-8AEB-4A05-924E-5210C26D3FF2}" srcOrd="0" destOrd="0" presId="urn:microsoft.com/office/officeart/2005/8/layout/radial2"/>
    <dgm:cxn modelId="{DB3FD390-EFD9-4B69-B038-09A881DC1FEB}" srcId="{6D62EC4E-8992-463A-91C6-505428342221}" destId="{998DB332-48B4-4594-BF64-A1611D2EB90E}" srcOrd="0" destOrd="0" parTransId="{86B6BEBD-8A64-4C0A-8A0D-65AA0D524639}" sibTransId="{187CF49E-46F1-468C-B7C0-C9E060E65A7A}"/>
    <dgm:cxn modelId="{779FE2C2-FB25-4714-A9D7-D3EA178605E8}" srcId="{6D62EC4E-8992-463A-91C6-505428342221}" destId="{6DDD6CF0-F896-4328-9765-A50DC6352FCB}" srcOrd="2" destOrd="0" parTransId="{6FF1A8D1-990B-490E-BB9B-0A21FB4771B3}" sibTransId="{475535C3-2F1D-4BEE-8353-34726CAF846C}"/>
    <dgm:cxn modelId="{CD153FE8-DE64-4610-982D-733E82A23BFD}" srcId="{998DB332-48B4-4594-BF64-A1611D2EB90E}" destId="{6C7096B3-D8DF-44F2-A255-DF0D2807D56C}" srcOrd="0" destOrd="0" parTransId="{7635B1E5-348E-4BA6-AB01-FEB53A154AFD}" sibTransId="{8478C14A-FE8A-40F7-AC9B-14C1A17033DE}"/>
    <dgm:cxn modelId="{96429324-D4E1-4136-A731-33B28926BC7B}" type="presOf" srcId="{6C7096B3-D8DF-44F2-A255-DF0D2807D56C}" destId="{74DFDF4C-1AF1-4523-97F9-F7B92B6003A4}" srcOrd="0" destOrd="0" presId="urn:microsoft.com/office/officeart/2005/8/layout/radial2"/>
    <dgm:cxn modelId="{057E3621-9A5E-43DC-B0B6-E816D69E8F70}" type="presOf" srcId="{5893B810-33EA-4663-A693-B5531D76DBCC}" destId="{74DFDF4C-1AF1-4523-97F9-F7B92B6003A4}" srcOrd="0" destOrd="1" presId="urn:microsoft.com/office/officeart/2005/8/layout/radial2"/>
    <dgm:cxn modelId="{1626324C-877C-4713-857A-591349FD7715}" srcId="{6DDD6CF0-F896-4328-9765-A50DC6352FCB}" destId="{BE5E05DB-A1EA-4F6E-9542-DA49A5E63F08}" srcOrd="0" destOrd="0" parTransId="{3B206BAF-F8C6-472A-8110-D10375F0E616}" sibTransId="{30263EB8-A6DA-4DA5-8B98-59FEA0BCF3ED}"/>
    <dgm:cxn modelId="{0CF97763-36C6-4585-80BA-7608527A1A79}" type="presOf" srcId="{324F88F7-846E-460E-9F43-C845BB842803}" destId="{15CCB1D3-87BB-40B1-BB37-7F24B701195A}" srcOrd="0" destOrd="0" presId="urn:microsoft.com/office/officeart/2005/8/layout/radial2"/>
    <dgm:cxn modelId="{B0F4E4A8-F63E-4D0B-A455-C8571C9712EE}" srcId="{1C9A119A-9347-40E7-9607-1235FDC39027}" destId="{324F88F7-846E-460E-9F43-C845BB842803}" srcOrd="0" destOrd="0" parTransId="{8815C4F0-4B1A-4AB7-A4F4-3DEB27ACF196}" sibTransId="{64E55A72-6741-4A45-B68F-D0A60DECE876}"/>
    <dgm:cxn modelId="{99EBD1C1-57B6-422B-8DB8-AFE019F36BBB}" type="presOf" srcId="{6FF1A8D1-990B-490E-BB9B-0A21FB4771B3}" destId="{20DE8B58-785F-434F-BA2B-AE6B10233E3A}" srcOrd="0" destOrd="0" presId="urn:microsoft.com/office/officeart/2005/8/layout/radial2"/>
    <dgm:cxn modelId="{1C362C09-3CE3-45A5-994D-85DA02104689}" type="presOf" srcId="{A3EE3A11-06EA-46ED-890F-4C9C1D190F2C}" destId="{15CCB1D3-87BB-40B1-BB37-7F24B701195A}" srcOrd="0" destOrd="1" presId="urn:microsoft.com/office/officeart/2005/8/layout/radial2"/>
    <dgm:cxn modelId="{C36B9E51-AE17-4352-A037-873012EFBA86}" type="presOf" srcId="{6DDD6CF0-F896-4328-9765-A50DC6352FCB}" destId="{F58B085E-7D9C-45BF-8EE7-395779C619B1}" srcOrd="0" destOrd="0" presId="urn:microsoft.com/office/officeart/2005/8/layout/radial2"/>
    <dgm:cxn modelId="{4400C2EB-9798-441E-AD9D-A76D5DA4C425}" srcId="{1C9A119A-9347-40E7-9607-1235FDC39027}" destId="{A3EE3A11-06EA-46ED-890F-4C9C1D190F2C}" srcOrd="1" destOrd="0" parTransId="{35CF58AB-B86D-45E3-BF77-5C724C403193}" sibTransId="{AE6161F0-64C3-429B-BD0C-CAFC36D144E9}"/>
    <dgm:cxn modelId="{5168D9E3-D3CE-4DC5-8C94-C2CA96A93668}" type="presOf" srcId="{86B6BEBD-8A64-4C0A-8A0D-65AA0D524639}" destId="{3094761C-B562-4A4C-8160-0914026F349D}" srcOrd="0" destOrd="0" presId="urn:microsoft.com/office/officeart/2005/8/layout/radial2"/>
    <dgm:cxn modelId="{6856A559-3E36-4E15-8708-7317743B2D43}" type="presOf" srcId="{6D62EC4E-8992-463A-91C6-505428342221}" destId="{6F046AB4-5459-45F4-A702-0AFA57B71705}" srcOrd="0" destOrd="0" presId="urn:microsoft.com/office/officeart/2005/8/layout/radial2"/>
    <dgm:cxn modelId="{9063DDD8-7ED9-4714-AE29-A908CB57CAA4}" type="presOf" srcId="{BE5E05DB-A1EA-4F6E-9542-DA49A5E63F08}" destId="{C74F58C5-B9DF-451C-A84F-51666C8329DB}" srcOrd="0" destOrd="0" presId="urn:microsoft.com/office/officeart/2005/8/layout/radial2"/>
    <dgm:cxn modelId="{55A14933-49FB-4B38-919F-04C335D845EB}" srcId="{998DB332-48B4-4594-BF64-A1611D2EB90E}" destId="{5893B810-33EA-4663-A693-B5531D76DBCC}" srcOrd="1" destOrd="0" parTransId="{70613171-B35D-4B43-8AF3-7B29BE1CBE38}" sibTransId="{9E0EA345-E0DC-4D99-BBC6-FD35E5E1F9C6}"/>
    <dgm:cxn modelId="{12FFBB89-EA61-4AE7-B641-D998156C6AC9}" type="presOf" srcId="{36A25EB8-A938-442D-8913-668A65899B21}" destId="{7EE5CA3D-E5BB-4D9D-B43F-9CA1913930FD}" srcOrd="0" destOrd="0" presId="urn:microsoft.com/office/officeart/2005/8/layout/radial2"/>
    <dgm:cxn modelId="{0C5B1A29-F242-4DB0-894D-6764542E77F3}" type="presOf" srcId="{1C9A119A-9347-40E7-9607-1235FDC39027}" destId="{A11F485F-11C4-431A-A9A4-F985F9A0D813}" srcOrd="0" destOrd="0" presId="urn:microsoft.com/office/officeart/2005/8/layout/radial2"/>
    <dgm:cxn modelId="{6DF99371-476B-40C0-B526-FC72C1D4DD54}" type="presParOf" srcId="{6F046AB4-5459-45F4-A702-0AFA57B71705}" destId="{05C2C44D-0301-4862-A3B3-D92C9BE00F38}" srcOrd="0" destOrd="0" presId="urn:microsoft.com/office/officeart/2005/8/layout/radial2"/>
    <dgm:cxn modelId="{CEBCBF54-89ED-409D-9D09-06BBCBA5AFB4}" type="presParOf" srcId="{05C2C44D-0301-4862-A3B3-D92C9BE00F38}" destId="{7B9A59E0-A921-473C-AA42-AF2B5BD4D255}" srcOrd="0" destOrd="0" presId="urn:microsoft.com/office/officeart/2005/8/layout/radial2"/>
    <dgm:cxn modelId="{BB1F4041-0761-4BC0-A88B-E58E53DCC8EB}" type="presParOf" srcId="{7B9A59E0-A921-473C-AA42-AF2B5BD4D255}" destId="{ABC5F9C2-E5A4-4A9C-901C-1F3B2EC875E8}" srcOrd="0" destOrd="0" presId="urn:microsoft.com/office/officeart/2005/8/layout/radial2"/>
    <dgm:cxn modelId="{5C347F9A-928B-4934-8A4D-B4FB7BAEE5AE}" type="presParOf" srcId="{7B9A59E0-A921-473C-AA42-AF2B5BD4D255}" destId="{9CB84E33-5C23-455D-84CD-03F40437A641}" srcOrd="1" destOrd="0" presId="urn:microsoft.com/office/officeart/2005/8/layout/radial2"/>
    <dgm:cxn modelId="{21660109-65B6-42FC-9B2F-769AFD934968}" type="presParOf" srcId="{05C2C44D-0301-4862-A3B3-D92C9BE00F38}" destId="{3094761C-B562-4A4C-8160-0914026F349D}" srcOrd="1" destOrd="0" presId="urn:microsoft.com/office/officeart/2005/8/layout/radial2"/>
    <dgm:cxn modelId="{B4CC2E63-9A18-472E-9F60-62A60D5184EA}" type="presParOf" srcId="{05C2C44D-0301-4862-A3B3-D92C9BE00F38}" destId="{7DA024A3-7E47-4D02-82CA-1EB1E32E13B9}" srcOrd="2" destOrd="0" presId="urn:microsoft.com/office/officeart/2005/8/layout/radial2"/>
    <dgm:cxn modelId="{D4A8D7E7-3012-4696-8D3A-E9ADB2E62DF4}" type="presParOf" srcId="{7DA024A3-7E47-4D02-82CA-1EB1E32E13B9}" destId="{6FD5DB9E-8AEB-4A05-924E-5210C26D3FF2}" srcOrd="0" destOrd="0" presId="urn:microsoft.com/office/officeart/2005/8/layout/radial2"/>
    <dgm:cxn modelId="{3F90752B-7BDC-405E-BA90-DEB8A541659C}" type="presParOf" srcId="{7DA024A3-7E47-4D02-82CA-1EB1E32E13B9}" destId="{74DFDF4C-1AF1-4523-97F9-F7B92B6003A4}" srcOrd="1" destOrd="0" presId="urn:microsoft.com/office/officeart/2005/8/layout/radial2"/>
    <dgm:cxn modelId="{9B1CD8F1-C5F7-49C0-B0FC-521500040CED}" type="presParOf" srcId="{05C2C44D-0301-4862-A3B3-D92C9BE00F38}" destId="{7EE5CA3D-E5BB-4D9D-B43F-9CA1913930FD}" srcOrd="3" destOrd="0" presId="urn:microsoft.com/office/officeart/2005/8/layout/radial2"/>
    <dgm:cxn modelId="{908569B4-878F-4EA9-A6D9-FD27645B385D}" type="presParOf" srcId="{05C2C44D-0301-4862-A3B3-D92C9BE00F38}" destId="{36B87746-142B-47C7-BEE6-E5984EB070F7}" srcOrd="4" destOrd="0" presId="urn:microsoft.com/office/officeart/2005/8/layout/radial2"/>
    <dgm:cxn modelId="{48D44271-3872-4C55-A1F7-BC9509379A8B}" type="presParOf" srcId="{36B87746-142B-47C7-BEE6-E5984EB070F7}" destId="{A11F485F-11C4-431A-A9A4-F985F9A0D813}" srcOrd="0" destOrd="0" presId="urn:microsoft.com/office/officeart/2005/8/layout/radial2"/>
    <dgm:cxn modelId="{9E35921F-DC2F-462C-8377-0BCA0C51D266}" type="presParOf" srcId="{36B87746-142B-47C7-BEE6-E5984EB070F7}" destId="{15CCB1D3-87BB-40B1-BB37-7F24B701195A}" srcOrd="1" destOrd="0" presId="urn:microsoft.com/office/officeart/2005/8/layout/radial2"/>
    <dgm:cxn modelId="{44F5DE6B-B3F7-41EE-A88B-D021484C3F37}" type="presParOf" srcId="{05C2C44D-0301-4862-A3B3-D92C9BE00F38}" destId="{20DE8B58-785F-434F-BA2B-AE6B10233E3A}" srcOrd="5" destOrd="0" presId="urn:microsoft.com/office/officeart/2005/8/layout/radial2"/>
    <dgm:cxn modelId="{D10BD95D-67CB-4578-A0D7-29CAE0635A90}" type="presParOf" srcId="{05C2C44D-0301-4862-A3B3-D92C9BE00F38}" destId="{7452973D-547F-4F9F-974F-5E315B65F9CE}" srcOrd="6" destOrd="0" presId="urn:microsoft.com/office/officeart/2005/8/layout/radial2"/>
    <dgm:cxn modelId="{4D225716-7324-44D4-A4B6-B9116CA83E6D}" type="presParOf" srcId="{7452973D-547F-4F9F-974F-5E315B65F9CE}" destId="{F58B085E-7D9C-45BF-8EE7-395779C619B1}" srcOrd="0" destOrd="0" presId="urn:microsoft.com/office/officeart/2005/8/layout/radial2"/>
    <dgm:cxn modelId="{7142C3CC-AF60-4F36-93AB-072E6C1AF956}" type="presParOf" srcId="{7452973D-547F-4F9F-974F-5E315B65F9CE}" destId="{C74F58C5-B9DF-451C-A84F-51666C8329DB}" srcOrd="1" destOrd="0" presId="urn:microsoft.com/office/officeart/2005/8/layout/radial2"/>
  </dgm:cxnLst>
  <dgm:bg/>
  <dgm:whole/>
</dgm:dataModel>
</file>

<file path=ppt/diagrams/data2.xml><?xml version="1.0" encoding="utf-8"?>
<dgm:dataModel xmlns:dgm="http://schemas.openxmlformats.org/drawingml/2006/diagram" xmlns:a="http://schemas.openxmlformats.org/drawingml/2006/main">
  <dgm:ptLst>
    <dgm:pt modelId="{4601853A-F99F-4413-B194-875BB4EBF59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BAB7F35D-A776-49EE-A520-C04F9B85590A}">
      <dgm:prSet phldrT="[Text]"/>
      <dgm:spPr>
        <a:solidFill>
          <a:schemeClr val="bg2">
            <a:lumMod val="75000"/>
          </a:schemeClr>
        </a:solidFill>
      </dgm:spPr>
      <dgm:t>
        <a:bodyPr/>
        <a:lstStyle/>
        <a:p>
          <a:pPr algn="just" rtl="1"/>
          <a:r>
            <a:rPr lang="fa-IR" dirty="0" smtClean="0">
              <a:solidFill>
                <a:schemeClr val="bg2">
                  <a:lumMod val="25000"/>
                </a:schemeClr>
              </a:solidFill>
              <a:cs typeface="B Mitra" pitchFamily="2" charset="-78"/>
            </a:rPr>
            <a:t>آگوستین</a:t>
          </a:r>
          <a:endParaRPr lang="en-US" dirty="0">
            <a:solidFill>
              <a:schemeClr val="bg2">
                <a:lumMod val="25000"/>
              </a:schemeClr>
            </a:solidFill>
            <a:cs typeface="B Mitra" pitchFamily="2" charset="-78"/>
          </a:endParaRPr>
        </a:p>
      </dgm:t>
    </dgm:pt>
    <dgm:pt modelId="{0EC6C6D5-CEDF-4A39-B12F-C8B1CA46891B}" type="parTrans" cxnId="{6DB569BC-6634-4430-A22B-8D8FF245B0A2}">
      <dgm:prSet/>
      <dgm:spPr/>
      <dgm:t>
        <a:bodyPr/>
        <a:lstStyle/>
        <a:p>
          <a:endParaRPr lang="en-US"/>
        </a:p>
      </dgm:t>
    </dgm:pt>
    <dgm:pt modelId="{513BF806-DB36-4BD3-8062-71A1BEA7E1D8}" type="sibTrans" cxnId="{6DB569BC-6634-4430-A22B-8D8FF245B0A2}">
      <dgm:prSet/>
      <dgm:spPr/>
      <dgm:t>
        <a:bodyPr/>
        <a:lstStyle/>
        <a:p>
          <a:endParaRPr lang="en-US"/>
        </a:p>
      </dgm:t>
    </dgm:pt>
    <dgm:pt modelId="{BC4011B6-F15D-4B05-96C2-487764602850}">
      <dgm:prSet phldrT="[Text]"/>
      <dgm:spPr>
        <a:solidFill>
          <a:schemeClr val="bg2">
            <a:lumMod val="75000"/>
          </a:schemeClr>
        </a:solidFill>
      </dgm:spPr>
      <dgm:t>
        <a:bodyPr/>
        <a:lstStyle/>
        <a:p>
          <a:pPr algn="just" rtl="1"/>
          <a:r>
            <a:rPr lang="fa-IR" dirty="0" smtClean="0">
              <a:solidFill>
                <a:schemeClr val="bg2">
                  <a:lumMod val="25000"/>
                </a:schemeClr>
              </a:solidFill>
              <a:cs typeface="B Mitra" pitchFamily="2" charset="-78"/>
            </a:rPr>
            <a:t>«زمانی که خورشید یا صفحه ساعت نشان می دهند عینی است و زمانی که ما از طریق تغییراتی که بر ما می گذرد در می یابیم زمانی ذهنی است.» (اریکسن، 1385)</a:t>
          </a:r>
          <a:endParaRPr lang="en-US" dirty="0">
            <a:solidFill>
              <a:schemeClr val="bg2">
                <a:lumMod val="25000"/>
              </a:schemeClr>
            </a:solidFill>
            <a:cs typeface="B Mitra" pitchFamily="2" charset="-78"/>
          </a:endParaRPr>
        </a:p>
      </dgm:t>
    </dgm:pt>
    <dgm:pt modelId="{B5CD1D1D-B050-48DA-BE35-CAC71AEC9188}" type="parTrans" cxnId="{A3E913DB-7178-4031-932C-78F26D533848}">
      <dgm:prSet/>
      <dgm:spPr/>
      <dgm:t>
        <a:bodyPr/>
        <a:lstStyle/>
        <a:p>
          <a:endParaRPr lang="en-US"/>
        </a:p>
      </dgm:t>
    </dgm:pt>
    <dgm:pt modelId="{1E2E722E-FBFA-4E7F-A3CE-DB503D86A84B}" type="sibTrans" cxnId="{A3E913DB-7178-4031-932C-78F26D533848}">
      <dgm:prSet/>
      <dgm:spPr/>
      <dgm:t>
        <a:bodyPr/>
        <a:lstStyle/>
        <a:p>
          <a:endParaRPr lang="en-US"/>
        </a:p>
      </dgm:t>
    </dgm:pt>
    <dgm:pt modelId="{52A689DB-0340-490B-98DE-FF185FEF1C44}">
      <dgm:prSet phldrT="[Text]"/>
      <dgm:spPr>
        <a:solidFill>
          <a:schemeClr val="accent3">
            <a:lumMod val="75000"/>
          </a:schemeClr>
        </a:solidFill>
      </dgm:spPr>
      <dgm:t>
        <a:bodyPr/>
        <a:lstStyle/>
        <a:p>
          <a:pPr algn="just" rtl="1"/>
          <a:r>
            <a:rPr lang="fa-IR" dirty="0" smtClean="0">
              <a:solidFill>
                <a:schemeClr val="bg2">
                  <a:lumMod val="10000"/>
                </a:schemeClr>
              </a:solidFill>
              <a:cs typeface="B Mitra" pitchFamily="2" charset="-78"/>
            </a:rPr>
            <a:t>برگسون</a:t>
          </a:r>
          <a:endParaRPr lang="en-US" dirty="0">
            <a:solidFill>
              <a:schemeClr val="bg2">
                <a:lumMod val="10000"/>
              </a:schemeClr>
            </a:solidFill>
            <a:cs typeface="B Mitra" pitchFamily="2" charset="-78"/>
          </a:endParaRPr>
        </a:p>
      </dgm:t>
    </dgm:pt>
    <dgm:pt modelId="{9E2CDC0C-4C9D-4250-8343-56D94C9F0397}" type="parTrans" cxnId="{97B0EF71-AAAA-4B43-A84F-1D96E99FC868}">
      <dgm:prSet/>
      <dgm:spPr/>
      <dgm:t>
        <a:bodyPr/>
        <a:lstStyle/>
        <a:p>
          <a:endParaRPr lang="en-US"/>
        </a:p>
      </dgm:t>
    </dgm:pt>
    <dgm:pt modelId="{60D7A718-5372-4597-85AB-6D71DD2B919E}" type="sibTrans" cxnId="{97B0EF71-AAAA-4B43-A84F-1D96E99FC868}">
      <dgm:prSet/>
      <dgm:spPr/>
      <dgm:t>
        <a:bodyPr/>
        <a:lstStyle/>
        <a:p>
          <a:endParaRPr lang="en-US"/>
        </a:p>
      </dgm:t>
    </dgm:pt>
    <dgm:pt modelId="{7CDCE3F7-F16C-495F-AC82-324DF26C7E0D}">
      <dgm:prSet phldrT="[Text]"/>
      <dgm:spPr>
        <a:solidFill>
          <a:schemeClr val="accent3">
            <a:lumMod val="75000"/>
          </a:schemeClr>
        </a:solidFill>
      </dgm:spPr>
      <dgm:t>
        <a:bodyPr/>
        <a:lstStyle/>
        <a:p>
          <a:pPr algn="just" rtl="1"/>
          <a:r>
            <a:rPr lang="fa-IR" dirty="0" smtClean="0">
              <a:solidFill>
                <a:schemeClr val="bg2">
                  <a:lumMod val="10000"/>
                </a:schemeClr>
              </a:solidFill>
              <a:cs typeface="B Mitra" pitchFamily="2" charset="-78"/>
            </a:rPr>
            <a:t>«عمل همان چیزی است که هستی را تشکیل می دهد؛ اما زمان ریاضی چیزی نیست جز یک ظرف منفعل که هیچ عملی انجام نمی دهد.» (راسل، 1365)</a:t>
          </a:r>
          <a:endParaRPr lang="en-US" dirty="0">
            <a:solidFill>
              <a:schemeClr val="bg2">
                <a:lumMod val="10000"/>
              </a:schemeClr>
            </a:solidFill>
            <a:cs typeface="B Mitra" pitchFamily="2" charset="-78"/>
          </a:endParaRPr>
        </a:p>
      </dgm:t>
    </dgm:pt>
    <dgm:pt modelId="{AB417BB3-9DBF-42EC-96B5-69C89F969167}" type="parTrans" cxnId="{27E920AD-83C8-4859-84E4-4B2CCDF1BAA6}">
      <dgm:prSet/>
      <dgm:spPr/>
      <dgm:t>
        <a:bodyPr/>
        <a:lstStyle/>
        <a:p>
          <a:endParaRPr lang="en-US"/>
        </a:p>
      </dgm:t>
    </dgm:pt>
    <dgm:pt modelId="{20D5D733-8406-499F-B3CA-54BC5A6B8FAD}" type="sibTrans" cxnId="{27E920AD-83C8-4859-84E4-4B2CCDF1BAA6}">
      <dgm:prSet/>
      <dgm:spPr/>
      <dgm:t>
        <a:bodyPr/>
        <a:lstStyle/>
        <a:p>
          <a:endParaRPr lang="en-US"/>
        </a:p>
      </dgm:t>
    </dgm:pt>
    <dgm:pt modelId="{B879B899-4E6C-48AB-B3C3-F75DBBE3D553}" type="pres">
      <dgm:prSet presAssocID="{4601853A-F99F-4413-B194-875BB4EBF59D}" presName="linear" presStyleCnt="0">
        <dgm:presLayoutVars>
          <dgm:dir/>
          <dgm:resizeHandles val="exact"/>
        </dgm:presLayoutVars>
      </dgm:prSet>
      <dgm:spPr/>
      <dgm:t>
        <a:bodyPr/>
        <a:lstStyle/>
        <a:p>
          <a:endParaRPr lang="en-US"/>
        </a:p>
      </dgm:t>
    </dgm:pt>
    <dgm:pt modelId="{B6AD35B6-C01E-46EB-8018-8E4900EFE40E}" type="pres">
      <dgm:prSet presAssocID="{BAB7F35D-A776-49EE-A520-C04F9B85590A}" presName="comp" presStyleCnt="0"/>
      <dgm:spPr/>
    </dgm:pt>
    <dgm:pt modelId="{39E99F64-C0E4-42C3-9062-22384620F542}" type="pres">
      <dgm:prSet presAssocID="{BAB7F35D-A776-49EE-A520-C04F9B85590A}" presName="box" presStyleLbl="node1" presStyleIdx="0" presStyleCnt="2"/>
      <dgm:spPr/>
      <dgm:t>
        <a:bodyPr/>
        <a:lstStyle/>
        <a:p>
          <a:endParaRPr lang="en-US"/>
        </a:p>
      </dgm:t>
    </dgm:pt>
    <dgm:pt modelId="{223785D3-5002-43C8-9EEC-6B1A80CFBF58}" type="pres">
      <dgm:prSet presAssocID="{BAB7F35D-A776-49EE-A520-C04F9B85590A}" presName="img" presStyleLbl="fgImgPlace1" presStyleIdx="0" presStyleCnt="2"/>
      <dgm:spPr>
        <a:blipFill rotWithShape="0">
          <a:blip xmlns:r="http://schemas.openxmlformats.org/officeDocument/2006/relationships" r:embed="rId1"/>
          <a:stretch>
            <a:fillRect/>
          </a:stretch>
        </a:blipFill>
      </dgm:spPr>
    </dgm:pt>
    <dgm:pt modelId="{35A920D3-4284-4F19-A8F1-75428D648A0C}" type="pres">
      <dgm:prSet presAssocID="{BAB7F35D-A776-49EE-A520-C04F9B85590A}" presName="text" presStyleLbl="node1" presStyleIdx="0" presStyleCnt="2">
        <dgm:presLayoutVars>
          <dgm:bulletEnabled val="1"/>
        </dgm:presLayoutVars>
      </dgm:prSet>
      <dgm:spPr/>
      <dgm:t>
        <a:bodyPr/>
        <a:lstStyle/>
        <a:p>
          <a:endParaRPr lang="en-US"/>
        </a:p>
      </dgm:t>
    </dgm:pt>
    <dgm:pt modelId="{78080F35-0873-4DD3-8A4B-40ADD855AFAD}" type="pres">
      <dgm:prSet presAssocID="{513BF806-DB36-4BD3-8062-71A1BEA7E1D8}" presName="spacer" presStyleCnt="0"/>
      <dgm:spPr/>
    </dgm:pt>
    <dgm:pt modelId="{83AE732B-381C-4F66-9618-783FAFF541C5}" type="pres">
      <dgm:prSet presAssocID="{52A689DB-0340-490B-98DE-FF185FEF1C44}" presName="comp" presStyleCnt="0"/>
      <dgm:spPr/>
    </dgm:pt>
    <dgm:pt modelId="{467283F0-1D2A-45BB-9A2A-391E77C3B970}" type="pres">
      <dgm:prSet presAssocID="{52A689DB-0340-490B-98DE-FF185FEF1C44}" presName="box" presStyleLbl="node1" presStyleIdx="1" presStyleCnt="2"/>
      <dgm:spPr/>
      <dgm:t>
        <a:bodyPr/>
        <a:lstStyle/>
        <a:p>
          <a:endParaRPr lang="en-US"/>
        </a:p>
      </dgm:t>
    </dgm:pt>
    <dgm:pt modelId="{7D846716-FCD5-49BF-9EF4-6A7A35B43420}" type="pres">
      <dgm:prSet presAssocID="{52A689DB-0340-490B-98DE-FF185FEF1C44}" presName="img" presStyleLbl="fgImgPlace1" presStyleIdx="1" presStyleCnt="2"/>
      <dgm:spPr>
        <a:blipFill rotWithShape="0">
          <a:blip xmlns:r="http://schemas.openxmlformats.org/officeDocument/2006/relationships" r:embed="rId2"/>
          <a:stretch>
            <a:fillRect/>
          </a:stretch>
        </a:blipFill>
      </dgm:spPr>
    </dgm:pt>
    <dgm:pt modelId="{07CB0182-833B-4790-97CB-BCDAE9BEEFF2}" type="pres">
      <dgm:prSet presAssocID="{52A689DB-0340-490B-98DE-FF185FEF1C44}" presName="text" presStyleLbl="node1" presStyleIdx="1" presStyleCnt="2">
        <dgm:presLayoutVars>
          <dgm:bulletEnabled val="1"/>
        </dgm:presLayoutVars>
      </dgm:prSet>
      <dgm:spPr/>
      <dgm:t>
        <a:bodyPr/>
        <a:lstStyle/>
        <a:p>
          <a:endParaRPr lang="en-US"/>
        </a:p>
      </dgm:t>
    </dgm:pt>
  </dgm:ptLst>
  <dgm:cxnLst>
    <dgm:cxn modelId="{4C1169F1-B28A-44DF-B423-ADFA4EC39A8C}" type="presOf" srcId="{52A689DB-0340-490B-98DE-FF185FEF1C44}" destId="{467283F0-1D2A-45BB-9A2A-391E77C3B970}" srcOrd="0" destOrd="0" presId="urn:microsoft.com/office/officeart/2005/8/layout/vList4"/>
    <dgm:cxn modelId="{AC678481-512F-42F7-BF98-B1C67FA762A3}" type="presOf" srcId="{BAB7F35D-A776-49EE-A520-C04F9B85590A}" destId="{39E99F64-C0E4-42C3-9062-22384620F542}" srcOrd="0" destOrd="0" presId="urn:microsoft.com/office/officeart/2005/8/layout/vList4"/>
    <dgm:cxn modelId="{9A9CD8D0-A3CD-4551-ADD6-65B03BD196FD}" type="presOf" srcId="{7CDCE3F7-F16C-495F-AC82-324DF26C7E0D}" destId="{07CB0182-833B-4790-97CB-BCDAE9BEEFF2}" srcOrd="1" destOrd="1" presId="urn:microsoft.com/office/officeart/2005/8/layout/vList4"/>
    <dgm:cxn modelId="{3EC91221-B6D6-45F2-ACBF-63D1BBF111C0}" type="presOf" srcId="{4601853A-F99F-4413-B194-875BB4EBF59D}" destId="{B879B899-4E6C-48AB-B3C3-F75DBBE3D553}" srcOrd="0" destOrd="0" presId="urn:microsoft.com/office/officeart/2005/8/layout/vList4"/>
    <dgm:cxn modelId="{97B0EF71-AAAA-4B43-A84F-1D96E99FC868}" srcId="{4601853A-F99F-4413-B194-875BB4EBF59D}" destId="{52A689DB-0340-490B-98DE-FF185FEF1C44}" srcOrd="1" destOrd="0" parTransId="{9E2CDC0C-4C9D-4250-8343-56D94C9F0397}" sibTransId="{60D7A718-5372-4597-85AB-6D71DD2B919E}"/>
    <dgm:cxn modelId="{E87F7265-C9BE-45FE-887B-AEA9B8E86910}" type="presOf" srcId="{52A689DB-0340-490B-98DE-FF185FEF1C44}" destId="{07CB0182-833B-4790-97CB-BCDAE9BEEFF2}" srcOrd="1" destOrd="0" presId="urn:microsoft.com/office/officeart/2005/8/layout/vList4"/>
    <dgm:cxn modelId="{5FA4FD3C-0D41-4C64-AE1A-A3A5269A3413}" type="presOf" srcId="{7CDCE3F7-F16C-495F-AC82-324DF26C7E0D}" destId="{467283F0-1D2A-45BB-9A2A-391E77C3B970}" srcOrd="0" destOrd="1" presId="urn:microsoft.com/office/officeart/2005/8/layout/vList4"/>
    <dgm:cxn modelId="{A3E913DB-7178-4031-932C-78F26D533848}" srcId="{BAB7F35D-A776-49EE-A520-C04F9B85590A}" destId="{BC4011B6-F15D-4B05-96C2-487764602850}" srcOrd="0" destOrd="0" parTransId="{B5CD1D1D-B050-48DA-BE35-CAC71AEC9188}" sibTransId="{1E2E722E-FBFA-4E7F-A3CE-DB503D86A84B}"/>
    <dgm:cxn modelId="{27E920AD-83C8-4859-84E4-4B2CCDF1BAA6}" srcId="{52A689DB-0340-490B-98DE-FF185FEF1C44}" destId="{7CDCE3F7-F16C-495F-AC82-324DF26C7E0D}" srcOrd="0" destOrd="0" parTransId="{AB417BB3-9DBF-42EC-96B5-69C89F969167}" sibTransId="{20D5D733-8406-499F-B3CA-54BC5A6B8FAD}"/>
    <dgm:cxn modelId="{6DB569BC-6634-4430-A22B-8D8FF245B0A2}" srcId="{4601853A-F99F-4413-B194-875BB4EBF59D}" destId="{BAB7F35D-A776-49EE-A520-C04F9B85590A}" srcOrd="0" destOrd="0" parTransId="{0EC6C6D5-CEDF-4A39-B12F-C8B1CA46891B}" sibTransId="{513BF806-DB36-4BD3-8062-71A1BEA7E1D8}"/>
    <dgm:cxn modelId="{3354E4A6-EC68-4AA0-BF9E-BC7321EF2E1A}" type="presOf" srcId="{BAB7F35D-A776-49EE-A520-C04F9B85590A}" destId="{35A920D3-4284-4F19-A8F1-75428D648A0C}" srcOrd="1" destOrd="0" presId="urn:microsoft.com/office/officeart/2005/8/layout/vList4"/>
    <dgm:cxn modelId="{ECE99D01-6E35-4986-94BF-5116E208DD66}" type="presOf" srcId="{BC4011B6-F15D-4B05-96C2-487764602850}" destId="{39E99F64-C0E4-42C3-9062-22384620F542}" srcOrd="0" destOrd="1" presId="urn:microsoft.com/office/officeart/2005/8/layout/vList4"/>
    <dgm:cxn modelId="{E0DC356F-B542-4851-8B45-2ED6CEBCCF95}" type="presOf" srcId="{BC4011B6-F15D-4B05-96C2-487764602850}" destId="{35A920D3-4284-4F19-A8F1-75428D648A0C}" srcOrd="1" destOrd="1" presId="urn:microsoft.com/office/officeart/2005/8/layout/vList4"/>
    <dgm:cxn modelId="{10991FB8-2F1D-4F2A-BCD8-C4B17E07628C}" type="presParOf" srcId="{B879B899-4E6C-48AB-B3C3-F75DBBE3D553}" destId="{B6AD35B6-C01E-46EB-8018-8E4900EFE40E}" srcOrd="0" destOrd="0" presId="urn:microsoft.com/office/officeart/2005/8/layout/vList4"/>
    <dgm:cxn modelId="{D3FC500E-D384-4A5E-8767-6C6B9CC41DD8}" type="presParOf" srcId="{B6AD35B6-C01E-46EB-8018-8E4900EFE40E}" destId="{39E99F64-C0E4-42C3-9062-22384620F542}" srcOrd="0" destOrd="0" presId="urn:microsoft.com/office/officeart/2005/8/layout/vList4"/>
    <dgm:cxn modelId="{FF9EE85B-03D9-4853-BC00-2841C7C9400B}" type="presParOf" srcId="{B6AD35B6-C01E-46EB-8018-8E4900EFE40E}" destId="{223785D3-5002-43C8-9EEC-6B1A80CFBF58}" srcOrd="1" destOrd="0" presId="urn:microsoft.com/office/officeart/2005/8/layout/vList4"/>
    <dgm:cxn modelId="{9EDE83BC-158E-4BA6-8470-AFFB00B38589}" type="presParOf" srcId="{B6AD35B6-C01E-46EB-8018-8E4900EFE40E}" destId="{35A920D3-4284-4F19-A8F1-75428D648A0C}" srcOrd="2" destOrd="0" presId="urn:microsoft.com/office/officeart/2005/8/layout/vList4"/>
    <dgm:cxn modelId="{1C285322-DAAD-4D48-BDEB-41508564711B}" type="presParOf" srcId="{B879B899-4E6C-48AB-B3C3-F75DBBE3D553}" destId="{78080F35-0873-4DD3-8A4B-40ADD855AFAD}" srcOrd="1" destOrd="0" presId="urn:microsoft.com/office/officeart/2005/8/layout/vList4"/>
    <dgm:cxn modelId="{DC84A3B8-54C1-4B64-8093-703818E55923}" type="presParOf" srcId="{B879B899-4E6C-48AB-B3C3-F75DBBE3D553}" destId="{83AE732B-381C-4F66-9618-783FAFF541C5}" srcOrd="2" destOrd="0" presId="urn:microsoft.com/office/officeart/2005/8/layout/vList4"/>
    <dgm:cxn modelId="{2438827F-7774-477F-84EE-6C9B97F9EFD8}" type="presParOf" srcId="{83AE732B-381C-4F66-9618-783FAFF541C5}" destId="{467283F0-1D2A-45BB-9A2A-391E77C3B970}" srcOrd="0" destOrd="0" presId="urn:microsoft.com/office/officeart/2005/8/layout/vList4"/>
    <dgm:cxn modelId="{2E364A45-E921-410B-9943-C0BACE01B886}" type="presParOf" srcId="{83AE732B-381C-4F66-9618-783FAFF541C5}" destId="{7D846716-FCD5-49BF-9EF4-6A7A35B43420}" srcOrd="1" destOrd="0" presId="urn:microsoft.com/office/officeart/2005/8/layout/vList4"/>
    <dgm:cxn modelId="{449B5951-3CEA-4E6E-9528-800630543CF9}" type="presParOf" srcId="{83AE732B-381C-4F66-9618-783FAFF541C5}" destId="{07CB0182-833B-4790-97CB-BCDAE9BEEFF2}" srcOrd="2" destOrd="0" presId="urn:microsoft.com/office/officeart/2005/8/layout/vList4"/>
  </dgm:cxnLst>
  <dgm:bg/>
  <dgm:whole/>
</dgm:dataModel>
</file>

<file path=ppt/diagrams/data3.xml><?xml version="1.0" encoding="utf-8"?>
<dgm:dataModel xmlns:dgm="http://schemas.openxmlformats.org/drawingml/2006/diagram" xmlns:a="http://schemas.openxmlformats.org/drawingml/2006/main">
  <dgm:ptLst>
    <dgm:pt modelId="{53846E9C-D2CA-4BC2-9601-C4D99354FC1F}" type="doc">
      <dgm:prSet loTypeId="urn:microsoft.com/office/officeart/2005/8/layout/vList3" loCatId="list" qsTypeId="urn:microsoft.com/office/officeart/2005/8/quickstyle/simple1" qsCatId="simple" csTypeId="urn:microsoft.com/office/officeart/2005/8/colors/accent1_2" csCatId="accent1" phldr="1"/>
      <dgm:spPr/>
    </dgm:pt>
    <dgm:pt modelId="{4365ECDA-AC94-4BA8-BEE5-5F74A5E1D71F}">
      <dgm:prSet phldrT="[Text]" custT="1"/>
      <dgm:spPr>
        <a:solidFill>
          <a:schemeClr val="accent2">
            <a:lumMod val="75000"/>
          </a:schemeClr>
        </a:solidFill>
      </dgm:spPr>
      <dgm:t>
        <a:bodyPr/>
        <a:lstStyle/>
        <a:p>
          <a:pPr algn="just" rtl="1"/>
          <a:r>
            <a:rPr lang="fa-IR" sz="3400" dirty="0" smtClean="0">
              <a:cs typeface="B Mitra" pitchFamily="2" charset="-78"/>
            </a:rPr>
            <a:t>«مارکس کتاب سرمایه را با تحلیلی از کالا، ارزش مصرف و ارزش آغاز می کند و سپس این دو بعد کالا را با دو رویه کارمرتبط می سازد. کالا در مقام ارزش مصرف محصول کار انضمامی است و در مقام ارزش عینیت یافته کار انتزاعی انسان.»</a:t>
          </a:r>
        </a:p>
        <a:p>
          <a:pPr algn="just" rtl="0"/>
          <a:r>
            <a:rPr lang="en-US" sz="2400" i="1" dirty="0" smtClean="0">
              <a:cs typeface="B Mitra" pitchFamily="2" charset="-78"/>
            </a:rPr>
            <a:t>(</a:t>
          </a:r>
          <a:r>
            <a:rPr lang="en-US" sz="2400" i="1" dirty="0" err="1" smtClean="0">
              <a:cs typeface="B Mitra" pitchFamily="2" charset="-78"/>
            </a:rPr>
            <a:t>Postone</a:t>
          </a:r>
          <a:r>
            <a:rPr lang="en-US" sz="2400" i="1" dirty="0" smtClean="0">
              <a:cs typeface="B Mitra" pitchFamily="2" charset="-78"/>
            </a:rPr>
            <a:t>, 1993)</a:t>
          </a:r>
          <a:endParaRPr lang="en-US" sz="2400" i="1" dirty="0">
            <a:cs typeface="B Mitra" pitchFamily="2" charset="-78"/>
          </a:endParaRPr>
        </a:p>
      </dgm:t>
    </dgm:pt>
    <dgm:pt modelId="{D88085AD-F7E1-408C-A1D1-2BB9DCC750FF}" type="parTrans" cxnId="{93CBBFCB-407E-4534-938E-598EA7082D1F}">
      <dgm:prSet/>
      <dgm:spPr/>
      <dgm:t>
        <a:bodyPr/>
        <a:lstStyle/>
        <a:p>
          <a:endParaRPr lang="en-US"/>
        </a:p>
      </dgm:t>
    </dgm:pt>
    <dgm:pt modelId="{50CCAB8F-8BFC-467E-A69C-0B3A5AB02D82}" type="sibTrans" cxnId="{93CBBFCB-407E-4534-938E-598EA7082D1F}">
      <dgm:prSet/>
      <dgm:spPr/>
      <dgm:t>
        <a:bodyPr/>
        <a:lstStyle/>
        <a:p>
          <a:endParaRPr lang="en-US"/>
        </a:p>
      </dgm:t>
    </dgm:pt>
    <dgm:pt modelId="{F5272EF2-E8A8-48DB-ACBA-A2DD2C855A01}" type="pres">
      <dgm:prSet presAssocID="{53846E9C-D2CA-4BC2-9601-C4D99354FC1F}" presName="linearFlow" presStyleCnt="0">
        <dgm:presLayoutVars>
          <dgm:dir/>
          <dgm:resizeHandles val="exact"/>
        </dgm:presLayoutVars>
      </dgm:prSet>
      <dgm:spPr/>
    </dgm:pt>
    <dgm:pt modelId="{E308FE64-22A2-4B81-B88B-3EEE35BAB19F}" type="pres">
      <dgm:prSet presAssocID="{4365ECDA-AC94-4BA8-BEE5-5F74A5E1D71F}" presName="composite" presStyleCnt="0"/>
      <dgm:spPr/>
    </dgm:pt>
    <dgm:pt modelId="{6479F4CC-7B3D-4FC6-84CB-BFD763392880}" type="pres">
      <dgm:prSet presAssocID="{4365ECDA-AC94-4BA8-BEE5-5F74A5E1D71F}" presName="imgShp" presStyleLbl="fgImgPlace1" presStyleIdx="0" presStyleCnt="1" custScaleX="107565" custScaleY="106912" custLinFactNeighborX="-1689" custLinFactNeighborY="-35990"/>
      <dgm:spPr>
        <a:blipFill rotWithShape="0">
          <a:blip xmlns:r="http://schemas.openxmlformats.org/officeDocument/2006/relationships" r:embed="rId1"/>
          <a:stretch>
            <a:fillRect/>
          </a:stretch>
        </a:blipFill>
      </dgm:spPr>
    </dgm:pt>
    <dgm:pt modelId="{AC97909A-3C9E-48DC-9A8F-9C6A57BC7967}" type="pres">
      <dgm:prSet presAssocID="{4365ECDA-AC94-4BA8-BEE5-5F74A5E1D71F}" presName="txShp" presStyleLbl="node1" presStyleIdx="0" presStyleCnt="1" custScaleX="143161" custScaleY="225468" custLinFactNeighborX="1192" custLinFactNeighborY="0">
        <dgm:presLayoutVars>
          <dgm:bulletEnabled val="1"/>
        </dgm:presLayoutVars>
      </dgm:prSet>
      <dgm:spPr/>
      <dgm:t>
        <a:bodyPr/>
        <a:lstStyle/>
        <a:p>
          <a:endParaRPr lang="en-US"/>
        </a:p>
      </dgm:t>
    </dgm:pt>
  </dgm:ptLst>
  <dgm:cxnLst>
    <dgm:cxn modelId="{93CBBFCB-407E-4534-938E-598EA7082D1F}" srcId="{53846E9C-D2CA-4BC2-9601-C4D99354FC1F}" destId="{4365ECDA-AC94-4BA8-BEE5-5F74A5E1D71F}" srcOrd="0" destOrd="0" parTransId="{D88085AD-F7E1-408C-A1D1-2BB9DCC750FF}" sibTransId="{50CCAB8F-8BFC-467E-A69C-0B3A5AB02D82}"/>
    <dgm:cxn modelId="{F1787665-FF25-452D-B915-F740948267BD}" type="presOf" srcId="{53846E9C-D2CA-4BC2-9601-C4D99354FC1F}" destId="{F5272EF2-E8A8-48DB-ACBA-A2DD2C855A01}" srcOrd="0" destOrd="0" presId="urn:microsoft.com/office/officeart/2005/8/layout/vList3"/>
    <dgm:cxn modelId="{13BBB182-C75E-4256-B426-D0A7B1F30F07}" type="presOf" srcId="{4365ECDA-AC94-4BA8-BEE5-5F74A5E1D71F}" destId="{AC97909A-3C9E-48DC-9A8F-9C6A57BC7967}" srcOrd="0" destOrd="0" presId="urn:microsoft.com/office/officeart/2005/8/layout/vList3"/>
    <dgm:cxn modelId="{5ACB0742-C2FB-40E1-99D6-2D9B42690268}" type="presParOf" srcId="{F5272EF2-E8A8-48DB-ACBA-A2DD2C855A01}" destId="{E308FE64-22A2-4B81-B88B-3EEE35BAB19F}" srcOrd="0" destOrd="0" presId="urn:microsoft.com/office/officeart/2005/8/layout/vList3"/>
    <dgm:cxn modelId="{1355CFAD-1DF5-4E7C-A77E-A853BBE8DD45}" type="presParOf" srcId="{E308FE64-22A2-4B81-B88B-3EEE35BAB19F}" destId="{6479F4CC-7B3D-4FC6-84CB-BFD763392880}" srcOrd="0" destOrd="0" presId="urn:microsoft.com/office/officeart/2005/8/layout/vList3"/>
    <dgm:cxn modelId="{BE881A78-8B11-45D7-8E0A-1DB3ED92F97E}" type="presParOf" srcId="{E308FE64-22A2-4B81-B88B-3EEE35BAB19F}" destId="{AC97909A-3C9E-48DC-9A8F-9C6A57BC7967}" srcOrd="1" destOrd="0" presId="urn:microsoft.com/office/officeart/2005/8/layout/vList3"/>
  </dgm:cxnLst>
  <dgm:bg/>
  <dgm:whole/>
</dgm:dataModel>
</file>

<file path=ppt/diagrams/data4.xml><?xml version="1.0" encoding="utf-8"?>
<dgm:dataModel xmlns:dgm="http://schemas.openxmlformats.org/drawingml/2006/diagram" xmlns:a="http://schemas.openxmlformats.org/drawingml/2006/main">
  <dgm:ptLst>
    <dgm:pt modelId="{50A647BA-4A19-4932-822A-B7E6C3FB065B}" type="doc">
      <dgm:prSet loTypeId="urn:microsoft.com/office/officeart/2005/8/layout/hList7" loCatId="list" qsTypeId="urn:microsoft.com/office/officeart/2005/8/quickstyle/simple1" qsCatId="simple" csTypeId="urn:microsoft.com/office/officeart/2005/8/colors/accent1_2" csCatId="accent1" phldr="1"/>
      <dgm:spPr/>
    </dgm:pt>
    <dgm:pt modelId="{C8D2925E-4884-4EBF-A47C-943788DF4F7F}">
      <dgm:prSet phldrT="[Text]" custT="1"/>
      <dgm:spPr>
        <a:solidFill>
          <a:schemeClr val="accent2">
            <a:lumMod val="75000"/>
          </a:schemeClr>
        </a:solidFill>
      </dgm:spPr>
      <dgm:t>
        <a:bodyPr/>
        <a:lstStyle/>
        <a:p>
          <a:r>
            <a:rPr lang="fa-IR" sz="2800" b="1" dirty="0" smtClean="0">
              <a:solidFill>
                <a:schemeClr val="accent2">
                  <a:lumMod val="40000"/>
                  <a:lumOff val="60000"/>
                </a:schemeClr>
              </a:solidFill>
              <a:cs typeface="B Mitra" pitchFamily="2" charset="-78"/>
            </a:rPr>
            <a:t>زمان </a:t>
          </a:r>
          <a:r>
            <a:rPr lang="fa-IR" sz="2800" b="1" dirty="0" smtClean="0">
              <a:solidFill>
                <a:schemeClr val="accent2">
                  <a:lumMod val="40000"/>
                  <a:lumOff val="60000"/>
                </a:schemeClr>
              </a:solidFill>
              <a:cs typeface="B Mitra" pitchFamily="2" charset="-78"/>
            </a:rPr>
            <a:t>تاریخی</a:t>
          </a:r>
          <a:endParaRPr lang="en-US" sz="2800" b="1" dirty="0" smtClean="0">
            <a:solidFill>
              <a:schemeClr val="accent2">
                <a:lumMod val="40000"/>
                <a:lumOff val="60000"/>
              </a:schemeClr>
            </a:solidFill>
            <a:cs typeface="B Mitra" pitchFamily="2" charset="-78"/>
          </a:endParaRPr>
        </a:p>
        <a:p>
          <a:r>
            <a:rPr lang="en-US" sz="2000" b="1" dirty="0" smtClean="0">
              <a:solidFill>
                <a:schemeClr val="accent2">
                  <a:lumMod val="40000"/>
                  <a:lumOff val="60000"/>
                </a:schemeClr>
              </a:solidFill>
              <a:cs typeface="B Mitra" pitchFamily="2" charset="-78"/>
            </a:rPr>
            <a:t>(Historical)</a:t>
          </a:r>
          <a:endParaRPr lang="en-US" sz="2000" b="1" dirty="0">
            <a:solidFill>
              <a:schemeClr val="accent2">
                <a:lumMod val="40000"/>
                <a:lumOff val="60000"/>
              </a:schemeClr>
            </a:solidFill>
            <a:cs typeface="B Mitra" pitchFamily="2" charset="-78"/>
          </a:endParaRPr>
        </a:p>
      </dgm:t>
    </dgm:pt>
    <dgm:pt modelId="{7D0AA5D7-8299-478D-964A-9C5681B636AE}" type="parTrans" cxnId="{712C9621-06BC-4D57-B032-C50944E93FB5}">
      <dgm:prSet/>
      <dgm:spPr/>
      <dgm:t>
        <a:bodyPr/>
        <a:lstStyle/>
        <a:p>
          <a:endParaRPr lang="en-US"/>
        </a:p>
      </dgm:t>
    </dgm:pt>
    <dgm:pt modelId="{502A2D05-1CC1-41C4-BBE0-6F8F55F8B70A}" type="sibTrans" cxnId="{712C9621-06BC-4D57-B032-C50944E93FB5}">
      <dgm:prSet/>
      <dgm:spPr/>
      <dgm:t>
        <a:bodyPr/>
        <a:lstStyle/>
        <a:p>
          <a:endParaRPr lang="en-US"/>
        </a:p>
      </dgm:t>
    </dgm:pt>
    <dgm:pt modelId="{64EBDDD5-C85D-45E7-A4FC-E40934B5F7D3}">
      <dgm:prSet phldrT="[Text]" custT="1"/>
      <dgm:spPr>
        <a:solidFill>
          <a:schemeClr val="bg2"/>
        </a:solidFill>
      </dgm:spPr>
      <dgm:t>
        <a:bodyPr/>
        <a:lstStyle/>
        <a:p>
          <a:r>
            <a:rPr lang="fa-IR" sz="2500" b="1" dirty="0" smtClean="0">
              <a:solidFill>
                <a:schemeClr val="bg2">
                  <a:lumMod val="25000"/>
                </a:schemeClr>
              </a:solidFill>
              <a:cs typeface="B Mitra" pitchFamily="2" charset="-78"/>
            </a:rPr>
            <a:t>زمان </a:t>
          </a:r>
          <a:r>
            <a:rPr lang="fa-IR" sz="2500" b="1" dirty="0" smtClean="0">
              <a:solidFill>
                <a:schemeClr val="bg2">
                  <a:lumMod val="25000"/>
                </a:schemeClr>
              </a:solidFill>
              <a:cs typeface="B Mitra" pitchFamily="2" charset="-78"/>
            </a:rPr>
            <a:t>انتزاعی</a:t>
          </a:r>
          <a:endParaRPr lang="en-US" sz="2500" b="1" dirty="0" smtClean="0">
            <a:solidFill>
              <a:schemeClr val="bg2">
                <a:lumMod val="25000"/>
              </a:schemeClr>
            </a:solidFill>
            <a:cs typeface="B Mitra" pitchFamily="2" charset="-78"/>
          </a:endParaRPr>
        </a:p>
        <a:p>
          <a:r>
            <a:rPr lang="en-US" sz="2000" b="1" dirty="0" smtClean="0">
              <a:solidFill>
                <a:schemeClr val="bg2">
                  <a:lumMod val="25000"/>
                </a:schemeClr>
              </a:solidFill>
              <a:cs typeface="B Mitra" pitchFamily="2" charset="-78"/>
            </a:rPr>
            <a:t>(Abstract)</a:t>
          </a:r>
          <a:endParaRPr lang="en-US" sz="2000" b="1" dirty="0">
            <a:solidFill>
              <a:schemeClr val="bg2">
                <a:lumMod val="25000"/>
              </a:schemeClr>
            </a:solidFill>
            <a:cs typeface="B Mitra" pitchFamily="2" charset="-78"/>
          </a:endParaRPr>
        </a:p>
      </dgm:t>
    </dgm:pt>
    <dgm:pt modelId="{43639078-B001-4119-B016-6A51D8D03633}" type="parTrans" cxnId="{AD6C740A-4C24-4DDD-98D5-800C05048972}">
      <dgm:prSet/>
      <dgm:spPr/>
      <dgm:t>
        <a:bodyPr/>
        <a:lstStyle/>
        <a:p>
          <a:endParaRPr lang="en-US"/>
        </a:p>
      </dgm:t>
    </dgm:pt>
    <dgm:pt modelId="{1B2E3F51-4852-4EE3-9A53-D7D0225EA193}" type="sibTrans" cxnId="{AD6C740A-4C24-4DDD-98D5-800C05048972}">
      <dgm:prSet/>
      <dgm:spPr/>
      <dgm:t>
        <a:bodyPr/>
        <a:lstStyle/>
        <a:p>
          <a:endParaRPr lang="en-US"/>
        </a:p>
      </dgm:t>
    </dgm:pt>
    <dgm:pt modelId="{EEF16CA6-A48C-45A3-9606-38E2392375BF}">
      <dgm:prSet phldrT="[Text]" custT="1"/>
      <dgm:spPr>
        <a:solidFill>
          <a:schemeClr val="accent3">
            <a:lumMod val="75000"/>
          </a:schemeClr>
        </a:solidFill>
      </dgm:spPr>
      <dgm:t>
        <a:bodyPr/>
        <a:lstStyle/>
        <a:p>
          <a:r>
            <a:rPr lang="fa-IR" sz="3100" b="1" dirty="0" smtClean="0">
              <a:solidFill>
                <a:schemeClr val="bg2">
                  <a:lumMod val="25000"/>
                </a:schemeClr>
              </a:solidFill>
              <a:cs typeface="B Mitra" pitchFamily="2" charset="-78"/>
            </a:rPr>
            <a:t>زمان  </a:t>
          </a:r>
          <a:r>
            <a:rPr lang="fa-IR" sz="3100" b="1" dirty="0" smtClean="0">
              <a:solidFill>
                <a:schemeClr val="bg2">
                  <a:lumMod val="25000"/>
                </a:schemeClr>
              </a:solidFill>
              <a:cs typeface="B Mitra" pitchFamily="2" charset="-78"/>
            </a:rPr>
            <a:t>انضمامی</a:t>
          </a:r>
          <a:endParaRPr lang="en-US" sz="3100" b="1" dirty="0" smtClean="0">
            <a:solidFill>
              <a:schemeClr val="bg2">
                <a:lumMod val="25000"/>
              </a:schemeClr>
            </a:solidFill>
            <a:cs typeface="B Mitra" pitchFamily="2" charset="-78"/>
          </a:endParaRPr>
        </a:p>
        <a:p>
          <a:r>
            <a:rPr lang="en-US" sz="2000" b="1" dirty="0" smtClean="0">
              <a:solidFill>
                <a:schemeClr val="bg2">
                  <a:lumMod val="25000"/>
                </a:schemeClr>
              </a:solidFill>
              <a:cs typeface="B Mitra" pitchFamily="2" charset="-78"/>
            </a:rPr>
            <a:t>(Concrete)</a:t>
          </a:r>
          <a:endParaRPr lang="en-US" sz="2000" b="1" dirty="0">
            <a:solidFill>
              <a:schemeClr val="bg2">
                <a:lumMod val="25000"/>
              </a:schemeClr>
            </a:solidFill>
            <a:cs typeface="B Mitra" pitchFamily="2" charset="-78"/>
          </a:endParaRPr>
        </a:p>
      </dgm:t>
    </dgm:pt>
    <dgm:pt modelId="{671EE186-3BB8-4E43-A870-F157BE67C21D}" type="parTrans" cxnId="{766E9AA8-3A9C-4FCA-BADB-325C4A00EBB7}">
      <dgm:prSet/>
      <dgm:spPr/>
      <dgm:t>
        <a:bodyPr/>
        <a:lstStyle/>
        <a:p>
          <a:endParaRPr lang="en-US"/>
        </a:p>
      </dgm:t>
    </dgm:pt>
    <dgm:pt modelId="{BB627824-5F7F-47DD-B47F-3CD4D4D2CC92}" type="sibTrans" cxnId="{766E9AA8-3A9C-4FCA-BADB-325C4A00EBB7}">
      <dgm:prSet/>
      <dgm:spPr/>
      <dgm:t>
        <a:bodyPr/>
        <a:lstStyle/>
        <a:p>
          <a:endParaRPr lang="en-US"/>
        </a:p>
      </dgm:t>
    </dgm:pt>
    <dgm:pt modelId="{B6537D50-93B6-41D9-B67C-10119168520C}" type="pres">
      <dgm:prSet presAssocID="{50A647BA-4A19-4932-822A-B7E6C3FB065B}" presName="Name0" presStyleCnt="0">
        <dgm:presLayoutVars>
          <dgm:dir/>
          <dgm:resizeHandles val="exact"/>
        </dgm:presLayoutVars>
      </dgm:prSet>
      <dgm:spPr/>
    </dgm:pt>
    <dgm:pt modelId="{B9C2C8DC-08DF-4508-A1D8-F5FAE967E244}" type="pres">
      <dgm:prSet presAssocID="{50A647BA-4A19-4932-822A-B7E6C3FB065B}" presName="fgShape" presStyleLbl="fgShp" presStyleIdx="0" presStyleCnt="1"/>
      <dgm:spPr>
        <a:solidFill>
          <a:schemeClr val="accent6">
            <a:lumMod val="50000"/>
          </a:schemeClr>
        </a:solidFill>
      </dgm:spPr>
    </dgm:pt>
    <dgm:pt modelId="{5B961D24-5729-4ACE-96D2-715AEA15E578}" type="pres">
      <dgm:prSet presAssocID="{50A647BA-4A19-4932-822A-B7E6C3FB065B}" presName="linComp" presStyleCnt="0"/>
      <dgm:spPr/>
    </dgm:pt>
    <dgm:pt modelId="{944C7FAF-6CFA-4989-AC56-23DAADFA2A5F}" type="pres">
      <dgm:prSet presAssocID="{C8D2925E-4884-4EBF-A47C-943788DF4F7F}" presName="compNode" presStyleCnt="0"/>
      <dgm:spPr/>
    </dgm:pt>
    <dgm:pt modelId="{55F60E07-2315-4B1F-958A-79FFEC0359C4}" type="pres">
      <dgm:prSet presAssocID="{C8D2925E-4884-4EBF-A47C-943788DF4F7F}" presName="bkgdShape" presStyleLbl="node1" presStyleIdx="0" presStyleCnt="3"/>
      <dgm:spPr/>
      <dgm:t>
        <a:bodyPr/>
        <a:lstStyle/>
        <a:p>
          <a:endParaRPr lang="en-US"/>
        </a:p>
      </dgm:t>
    </dgm:pt>
    <dgm:pt modelId="{0C6E98AE-B4A3-4C47-94B7-BD3C08F54319}" type="pres">
      <dgm:prSet presAssocID="{C8D2925E-4884-4EBF-A47C-943788DF4F7F}" presName="nodeTx" presStyleLbl="node1" presStyleIdx="0" presStyleCnt="3">
        <dgm:presLayoutVars>
          <dgm:bulletEnabled val="1"/>
        </dgm:presLayoutVars>
      </dgm:prSet>
      <dgm:spPr/>
      <dgm:t>
        <a:bodyPr/>
        <a:lstStyle/>
        <a:p>
          <a:endParaRPr lang="en-US"/>
        </a:p>
      </dgm:t>
    </dgm:pt>
    <dgm:pt modelId="{6F78BBD4-6959-4EB1-BF33-FCD928DA4471}" type="pres">
      <dgm:prSet presAssocID="{C8D2925E-4884-4EBF-A47C-943788DF4F7F}" presName="invisiNode" presStyleLbl="node1" presStyleIdx="0" presStyleCnt="3"/>
      <dgm:spPr/>
    </dgm:pt>
    <dgm:pt modelId="{AE647A4F-F8B1-48A7-B0D1-CDD0A4472FFB}" type="pres">
      <dgm:prSet presAssocID="{C8D2925E-4884-4EBF-A47C-943788DF4F7F}" presName="imagNode" presStyleLbl="fgImgPlace1" presStyleIdx="0" presStyleCnt="3"/>
      <dgm:spPr>
        <a:blipFill rotWithShape="0">
          <a:blip xmlns:r="http://schemas.openxmlformats.org/officeDocument/2006/relationships" r:embed="rId1"/>
          <a:stretch>
            <a:fillRect/>
          </a:stretch>
        </a:blipFill>
      </dgm:spPr>
    </dgm:pt>
    <dgm:pt modelId="{42FD7E4E-E9C4-446A-A6C3-3393A441569E}" type="pres">
      <dgm:prSet presAssocID="{502A2D05-1CC1-41C4-BBE0-6F8F55F8B70A}" presName="sibTrans" presStyleLbl="sibTrans2D1" presStyleIdx="0" presStyleCnt="0"/>
      <dgm:spPr/>
      <dgm:t>
        <a:bodyPr/>
        <a:lstStyle/>
        <a:p>
          <a:endParaRPr lang="en-US"/>
        </a:p>
      </dgm:t>
    </dgm:pt>
    <dgm:pt modelId="{C601E28E-575A-406A-A64C-1A636407B3D4}" type="pres">
      <dgm:prSet presAssocID="{64EBDDD5-C85D-45E7-A4FC-E40934B5F7D3}" presName="compNode" presStyleCnt="0"/>
      <dgm:spPr/>
    </dgm:pt>
    <dgm:pt modelId="{C7B214EA-8E31-4AA8-AFA3-0B951AE2C906}" type="pres">
      <dgm:prSet presAssocID="{64EBDDD5-C85D-45E7-A4FC-E40934B5F7D3}" presName="bkgdShape" presStyleLbl="node1" presStyleIdx="1" presStyleCnt="3"/>
      <dgm:spPr/>
      <dgm:t>
        <a:bodyPr/>
        <a:lstStyle/>
        <a:p>
          <a:endParaRPr lang="en-US"/>
        </a:p>
      </dgm:t>
    </dgm:pt>
    <dgm:pt modelId="{E494E920-4A25-4D01-BCA9-25C97001FBE8}" type="pres">
      <dgm:prSet presAssocID="{64EBDDD5-C85D-45E7-A4FC-E40934B5F7D3}" presName="nodeTx" presStyleLbl="node1" presStyleIdx="1" presStyleCnt="3">
        <dgm:presLayoutVars>
          <dgm:bulletEnabled val="1"/>
        </dgm:presLayoutVars>
      </dgm:prSet>
      <dgm:spPr/>
      <dgm:t>
        <a:bodyPr/>
        <a:lstStyle/>
        <a:p>
          <a:endParaRPr lang="en-US"/>
        </a:p>
      </dgm:t>
    </dgm:pt>
    <dgm:pt modelId="{291CA0A8-2AF3-4531-AEED-69A3D88205E5}" type="pres">
      <dgm:prSet presAssocID="{64EBDDD5-C85D-45E7-A4FC-E40934B5F7D3}" presName="invisiNode" presStyleLbl="node1" presStyleIdx="1" presStyleCnt="3"/>
      <dgm:spPr/>
    </dgm:pt>
    <dgm:pt modelId="{0C532322-141D-4050-961A-10A79E999A41}" type="pres">
      <dgm:prSet presAssocID="{64EBDDD5-C85D-45E7-A4FC-E40934B5F7D3}" presName="imagNode" presStyleLbl="fgImgPlace1" presStyleIdx="1" presStyleCnt="3"/>
      <dgm:spPr>
        <a:blipFill rotWithShape="0">
          <a:blip xmlns:r="http://schemas.openxmlformats.org/officeDocument/2006/relationships" r:embed="rId2"/>
          <a:stretch>
            <a:fillRect/>
          </a:stretch>
        </a:blipFill>
      </dgm:spPr>
    </dgm:pt>
    <dgm:pt modelId="{C9DBF680-9058-4C71-AEFE-8807FF23881B}" type="pres">
      <dgm:prSet presAssocID="{1B2E3F51-4852-4EE3-9A53-D7D0225EA193}" presName="sibTrans" presStyleLbl="sibTrans2D1" presStyleIdx="0" presStyleCnt="0"/>
      <dgm:spPr/>
      <dgm:t>
        <a:bodyPr/>
        <a:lstStyle/>
        <a:p>
          <a:endParaRPr lang="en-US"/>
        </a:p>
      </dgm:t>
    </dgm:pt>
    <dgm:pt modelId="{0A06306D-E8DE-48BB-B04C-7F32FF2E4E6E}" type="pres">
      <dgm:prSet presAssocID="{EEF16CA6-A48C-45A3-9606-38E2392375BF}" presName="compNode" presStyleCnt="0"/>
      <dgm:spPr/>
    </dgm:pt>
    <dgm:pt modelId="{7E647F4C-FF6C-40ED-BED1-40B9485A74F0}" type="pres">
      <dgm:prSet presAssocID="{EEF16CA6-A48C-45A3-9606-38E2392375BF}" presName="bkgdShape" presStyleLbl="node1" presStyleIdx="2" presStyleCnt="3" custLinFactNeighborX="573" custLinFactNeighborY="14375"/>
      <dgm:spPr/>
      <dgm:t>
        <a:bodyPr/>
        <a:lstStyle/>
        <a:p>
          <a:endParaRPr lang="en-US"/>
        </a:p>
      </dgm:t>
    </dgm:pt>
    <dgm:pt modelId="{28EA5DEE-A2EC-4755-9261-0A5FF2B7ED3D}" type="pres">
      <dgm:prSet presAssocID="{EEF16CA6-A48C-45A3-9606-38E2392375BF}" presName="nodeTx" presStyleLbl="node1" presStyleIdx="2" presStyleCnt="3">
        <dgm:presLayoutVars>
          <dgm:bulletEnabled val="1"/>
        </dgm:presLayoutVars>
      </dgm:prSet>
      <dgm:spPr/>
      <dgm:t>
        <a:bodyPr/>
        <a:lstStyle/>
        <a:p>
          <a:endParaRPr lang="en-US"/>
        </a:p>
      </dgm:t>
    </dgm:pt>
    <dgm:pt modelId="{642B6922-A551-4ADC-B5A1-56B633C71DB0}" type="pres">
      <dgm:prSet presAssocID="{EEF16CA6-A48C-45A3-9606-38E2392375BF}" presName="invisiNode" presStyleLbl="node1" presStyleIdx="2" presStyleCnt="3"/>
      <dgm:spPr/>
    </dgm:pt>
    <dgm:pt modelId="{9EBE329C-DF42-41CE-943B-7F126D4B01D9}" type="pres">
      <dgm:prSet presAssocID="{EEF16CA6-A48C-45A3-9606-38E2392375BF}" presName="imagNode" presStyleLbl="fgImgPlace1" presStyleIdx="2" presStyleCnt="3"/>
      <dgm:spPr>
        <a:blipFill rotWithShape="0">
          <a:blip xmlns:r="http://schemas.openxmlformats.org/officeDocument/2006/relationships" r:embed="rId3"/>
          <a:stretch>
            <a:fillRect/>
          </a:stretch>
        </a:blipFill>
      </dgm:spPr>
    </dgm:pt>
  </dgm:ptLst>
  <dgm:cxnLst>
    <dgm:cxn modelId="{766E9AA8-3A9C-4FCA-BADB-325C4A00EBB7}" srcId="{50A647BA-4A19-4932-822A-B7E6C3FB065B}" destId="{EEF16CA6-A48C-45A3-9606-38E2392375BF}" srcOrd="2" destOrd="0" parTransId="{671EE186-3BB8-4E43-A870-F157BE67C21D}" sibTransId="{BB627824-5F7F-47DD-B47F-3CD4D4D2CC92}"/>
    <dgm:cxn modelId="{82D12354-674A-4A21-B514-FAC61D63511A}" type="presOf" srcId="{EEF16CA6-A48C-45A3-9606-38E2392375BF}" destId="{28EA5DEE-A2EC-4755-9261-0A5FF2B7ED3D}" srcOrd="1" destOrd="0" presId="urn:microsoft.com/office/officeart/2005/8/layout/hList7"/>
    <dgm:cxn modelId="{9554F419-A310-4E44-B4C4-A86B8650E40B}" type="presOf" srcId="{50A647BA-4A19-4932-822A-B7E6C3FB065B}" destId="{B6537D50-93B6-41D9-B67C-10119168520C}" srcOrd="0" destOrd="0" presId="urn:microsoft.com/office/officeart/2005/8/layout/hList7"/>
    <dgm:cxn modelId="{5052E411-6ED4-4C26-824C-AE038F176070}" type="presOf" srcId="{C8D2925E-4884-4EBF-A47C-943788DF4F7F}" destId="{55F60E07-2315-4B1F-958A-79FFEC0359C4}" srcOrd="0" destOrd="0" presId="urn:microsoft.com/office/officeart/2005/8/layout/hList7"/>
    <dgm:cxn modelId="{C5925F80-6976-456E-AD50-C5AA36E0240A}" type="presOf" srcId="{64EBDDD5-C85D-45E7-A4FC-E40934B5F7D3}" destId="{C7B214EA-8E31-4AA8-AFA3-0B951AE2C906}" srcOrd="0" destOrd="0" presId="urn:microsoft.com/office/officeart/2005/8/layout/hList7"/>
    <dgm:cxn modelId="{370F1A28-7E35-48F0-85E3-3E6271CF5755}" type="presOf" srcId="{502A2D05-1CC1-41C4-BBE0-6F8F55F8B70A}" destId="{42FD7E4E-E9C4-446A-A6C3-3393A441569E}" srcOrd="0" destOrd="0" presId="urn:microsoft.com/office/officeart/2005/8/layout/hList7"/>
    <dgm:cxn modelId="{CDFA20F0-1CA4-437B-873D-802FE84F128D}" type="presOf" srcId="{1B2E3F51-4852-4EE3-9A53-D7D0225EA193}" destId="{C9DBF680-9058-4C71-AEFE-8807FF23881B}" srcOrd="0" destOrd="0" presId="urn:microsoft.com/office/officeart/2005/8/layout/hList7"/>
    <dgm:cxn modelId="{CCA9717D-8C8E-4A6A-98AF-DD965705209D}" type="presOf" srcId="{64EBDDD5-C85D-45E7-A4FC-E40934B5F7D3}" destId="{E494E920-4A25-4D01-BCA9-25C97001FBE8}" srcOrd="1" destOrd="0" presId="urn:microsoft.com/office/officeart/2005/8/layout/hList7"/>
    <dgm:cxn modelId="{AD6C740A-4C24-4DDD-98D5-800C05048972}" srcId="{50A647BA-4A19-4932-822A-B7E6C3FB065B}" destId="{64EBDDD5-C85D-45E7-A4FC-E40934B5F7D3}" srcOrd="1" destOrd="0" parTransId="{43639078-B001-4119-B016-6A51D8D03633}" sibTransId="{1B2E3F51-4852-4EE3-9A53-D7D0225EA193}"/>
    <dgm:cxn modelId="{DC81AF3C-0AA1-4A0E-A785-5068E6D72F9B}" type="presOf" srcId="{EEF16CA6-A48C-45A3-9606-38E2392375BF}" destId="{7E647F4C-FF6C-40ED-BED1-40B9485A74F0}" srcOrd="0" destOrd="0" presId="urn:microsoft.com/office/officeart/2005/8/layout/hList7"/>
    <dgm:cxn modelId="{712C9621-06BC-4D57-B032-C50944E93FB5}" srcId="{50A647BA-4A19-4932-822A-B7E6C3FB065B}" destId="{C8D2925E-4884-4EBF-A47C-943788DF4F7F}" srcOrd="0" destOrd="0" parTransId="{7D0AA5D7-8299-478D-964A-9C5681B636AE}" sibTransId="{502A2D05-1CC1-41C4-BBE0-6F8F55F8B70A}"/>
    <dgm:cxn modelId="{3461B524-B097-4DAB-B7B1-A105D4AC4358}" type="presOf" srcId="{C8D2925E-4884-4EBF-A47C-943788DF4F7F}" destId="{0C6E98AE-B4A3-4C47-94B7-BD3C08F54319}" srcOrd="1" destOrd="0" presId="urn:microsoft.com/office/officeart/2005/8/layout/hList7"/>
    <dgm:cxn modelId="{741A9335-48BC-4E3C-AEC4-3797D5865A67}" type="presParOf" srcId="{B6537D50-93B6-41D9-B67C-10119168520C}" destId="{B9C2C8DC-08DF-4508-A1D8-F5FAE967E244}" srcOrd="0" destOrd="0" presId="urn:microsoft.com/office/officeart/2005/8/layout/hList7"/>
    <dgm:cxn modelId="{0AB25ED7-5758-468F-9791-A4D98C875A76}" type="presParOf" srcId="{B6537D50-93B6-41D9-B67C-10119168520C}" destId="{5B961D24-5729-4ACE-96D2-715AEA15E578}" srcOrd="1" destOrd="0" presId="urn:microsoft.com/office/officeart/2005/8/layout/hList7"/>
    <dgm:cxn modelId="{C323D741-52BD-40D7-BEC5-80D2FA17819D}" type="presParOf" srcId="{5B961D24-5729-4ACE-96D2-715AEA15E578}" destId="{944C7FAF-6CFA-4989-AC56-23DAADFA2A5F}" srcOrd="0" destOrd="0" presId="urn:microsoft.com/office/officeart/2005/8/layout/hList7"/>
    <dgm:cxn modelId="{294E691E-E2E8-485F-A6D1-8853A82EB13F}" type="presParOf" srcId="{944C7FAF-6CFA-4989-AC56-23DAADFA2A5F}" destId="{55F60E07-2315-4B1F-958A-79FFEC0359C4}" srcOrd="0" destOrd="0" presId="urn:microsoft.com/office/officeart/2005/8/layout/hList7"/>
    <dgm:cxn modelId="{58BAED2C-1E11-48EA-8957-B4E71C9C99E3}" type="presParOf" srcId="{944C7FAF-6CFA-4989-AC56-23DAADFA2A5F}" destId="{0C6E98AE-B4A3-4C47-94B7-BD3C08F54319}" srcOrd="1" destOrd="0" presId="urn:microsoft.com/office/officeart/2005/8/layout/hList7"/>
    <dgm:cxn modelId="{DD1DB713-BB81-4913-A1A7-E7C1415AA8A1}" type="presParOf" srcId="{944C7FAF-6CFA-4989-AC56-23DAADFA2A5F}" destId="{6F78BBD4-6959-4EB1-BF33-FCD928DA4471}" srcOrd="2" destOrd="0" presId="urn:microsoft.com/office/officeart/2005/8/layout/hList7"/>
    <dgm:cxn modelId="{4BADA5BA-A841-4167-8C38-96DA754E7455}" type="presParOf" srcId="{944C7FAF-6CFA-4989-AC56-23DAADFA2A5F}" destId="{AE647A4F-F8B1-48A7-B0D1-CDD0A4472FFB}" srcOrd="3" destOrd="0" presId="urn:microsoft.com/office/officeart/2005/8/layout/hList7"/>
    <dgm:cxn modelId="{73B3CDE1-66E4-46C6-A1DB-DDFFCBA9D9FB}" type="presParOf" srcId="{5B961D24-5729-4ACE-96D2-715AEA15E578}" destId="{42FD7E4E-E9C4-446A-A6C3-3393A441569E}" srcOrd="1" destOrd="0" presId="urn:microsoft.com/office/officeart/2005/8/layout/hList7"/>
    <dgm:cxn modelId="{AA69A306-D5F3-4B2E-B750-19EF763E450F}" type="presParOf" srcId="{5B961D24-5729-4ACE-96D2-715AEA15E578}" destId="{C601E28E-575A-406A-A64C-1A636407B3D4}" srcOrd="2" destOrd="0" presId="urn:microsoft.com/office/officeart/2005/8/layout/hList7"/>
    <dgm:cxn modelId="{37092FD0-2960-45F0-9F13-0F5815F310AF}" type="presParOf" srcId="{C601E28E-575A-406A-A64C-1A636407B3D4}" destId="{C7B214EA-8E31-4AA8-AFA3-0B951AE2C906}" srcOrd="0" destOrd="0" presId="urn:microsoft.com/office/officeart/2005/8/layout/hList7"/>
    <dgm:cxn modelId="{37ECDBA4-ACA1-4121-9BD9-01B722690B4D}" type="presParOf" srcId="{C601E28E-575A-406A-A64C-1A636407B3D4}" destId="{E494E920-4A25-4D01-BCA9-25C97001FBE8}" srcOrd="1" destOrd="0" presId="urn:microsoft.com/office/officeart/2005/8/layout/hList7"/>
    <dgm:cxn modelId="{4923C3F1-9015-4B8C-87AF-6342EE99875D}" type="presParOf" srcId="{C601E28E-575A-406A-A64C-1A636407B3D4}" destId="{291CA0A8-2AF3-4531-AEED-69A3D88205E5}" srcOrd="2" destOrd="0" presId="urn:microsoft.com/office/officeart/2005/8/layout/hList7"/>
    <dgm:cxn modelId="{DCAA2471-3B96-41C8-AE31-0DDBC541081A}" type="presParOf" srcId="{C601E28E-575A-406A-A64C-1A636407B3D4}" destId="{0C532322-141D-4050-961A-10A79E999A41}" srcOrd="3" destOrd="0" presId="urn:microsoft.com/office/officeart/2005/8/layout/hList7"/>
    <dgm:cxn modelId="{9817AFD1-24E6-4A67-AC6B-699BC51E43E0}" type="presParOf" srcId="{5B961D24-5729-4ACE-96D2-715AEA15E578}" destId="{C9DBF680-9058-4C71-AEFE-8807FF23881B}" srcOrd="3" destOrd="0" presId="urn:microsoft.com/office/officeart/2005/8/layout/hList7"/>
    <dgm:cxn modelId="{3B856C0F-FCFB-42A2-A043-10E3D35B2352}" type="presParOf" srcId="{5B961D24-5729-4ACE-96D2-715AEA15E578}" destId="{0A06306D-E8DE-48BB-B04C-7F32FF2E4E6E}" srcOrd="4" destOrd="0" presId="urn:microsoft.com/office/officeart/2005/8/layout/hList7"/>
    <dgm:cxn modelId="{A8524939-A455-4A5E-99D9-E0AD5B3B6BAA}" type="presParOf" srcId="{0A06306D-E8DE-48BB-B04C-7F32FF2E4E6E}" destId="{7E647F4C-FF6C-40ED-BED1-40B9485A74F0}" srcOrd="0" destOrd="0" presId="urn:microsoft.com/office/officeart/2005/8/layout/hList7"/>
    <dgm:cxn modelId="{05B9DB0B-C888-456D-BECF-6C75FFBBA5DC}" type="presParOf" srcId="{0A06306D-E8DE-48BB-B04C-7F32FF2E4E6E}" destId="{28EA5DEE-A2EC-4755-9261-0A5FF2B7ED3D}" srcOrd="1" destOrd="0" presId="urn:microsoft.com/office/officeart/2005/8/layout/hList7"/>
    <dgm:cxn modelId="{67FDC8B9-A778-47F3-AF2D-52E53970750D}" type="presParOf" srcId="{0A06306D-E8DE-48BB-B04C-7F32FF2E4E6E}" destId="{642B6922-A551-4ADC-B5A1-56B633C71DB0}" srcOrd="2" destOrd="0" presId="urn:microsoft.com/office/officeart/2005/8/layout/hList7"/>
    <dgm:cxn modelId="{67FFAECD-9EC0-457F-92DF-47CDE3D89E38}" type="presParOf" srcId="{0A06306D-E8DE-48BB-B04C-7F32FF2E4E6E}" destId="{9EBE329C-DF42-41CE-943B-7F126D4B01D9}" srcOrd="3" destOrd="0" presId="urn:microsoft.com/office/officeart/2005/8/layout/hList7"/>
  </dgm:cxnLst>
  <dgm:bg/>
  <dgm:whole/>
</dgm:dataModel>
</file>

<file path=ppt/diagrams/data5.xml><?xml version="1.0" encoding="utf-8"?>
<dgm:dataModel xmlns:dgm="http://schemas.openxmlformats.org/drawingml/2006/diagram" xmlns:a="http://schemas.openxmlformats.org/drawingml/2006/main">
  <dgm:ptLst>
    <dgm:pt modelId="{AA7D8779-E0E8-4902-B92F-63FF31A402B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17E8417-5FD3-4A5C-9FC1-17B35434BA41}">
      <dgm:prSet phldrT="[Text]"/>
      <dgm:spPr>
        <a:solidFill>
          <a:schemeClr val="accent3">
            <a:lumMod val="50000"/>
          </a:schemeClr>
        </a:solidFill>
      </dgm:spPr>
      <dgm:t>
        <a:bodyPr/>
        <a:lstStyle/>
        <a:p>
          <a:r>
            <a:rPr lang="fa-IR" dirty="0" smtClean="0">
              <a:cs typeface="B Titr" pitchFamily="2" charset="-78"/>
            </a:rPr>
            <a:t>زمان انضمامی</a:t>
          </a:r>
          <a:endParaRPr lang="en-US" dirty="0">
            <a:cs typeface="B Titr" pitchFamily="2" charset="-78"/>
          </a:endParaRPr>
        </a:p>
      </dgm:t>
    </dgm:pt>
    <dgm:pt modelId="{FBA08372-DEB9-441F-8C9D-83090EB333F6}" type="parTrans" cxnId="{ACD62FBD-F297-4A54-9604-BD74249FF799}">
      <dgm:prSet/>
      <dgm:spPr/>
      <dgm:t>
        <a:bodyPr/>
        <a:lstStyle/>
        <a:p>
          <a:endParaRPr lang="en-US"/>
        </a:p>
      </dgm:t>
    </dgm:pt>
    <dgm:pt modelId="{9CE380A0-E112-4BA6-AB92-C1506932F6CA}" type="sibTrans" cxnId="{ACD62FBD-F297-4A54-9604-BD74249FF799}">
      <dgm:prSet/>
      <dgm:spPr/>
      <dgm:t>
        <a:bodyPr/>
        <a:lstStyle/>
        <a:p>
          <a:endParaRPr lang="en-US"/>
        </a:p>
      </dgm:t>
    </dgm:pt>
    <dgm:pt modelId="{E1C74992-682F-422C-9E80-A5F270706936}">
      <dgm:prSet phldrT="[Text]"/>
      <dgm:spPr>
        <a:solidFill>
          <a:schemeClr val="bg2">
            <a:alpha val="90000"/>
          </a:schemeClr>
        </a:solidFill>
      </dgm:spPr>
      <dgm:t>
        <a:bodyPr/>
        <a:lstStyle/>
        <a:p>
          <a:pPr rtl="1"/>
          <a:r>
            <a:rPr lang="fa-IR" b="1" dirty="0" smtClean="0">
              <a:cs typeface="B Mitra" pitchFamily="2" charset="-78"/>
            </a:rPr>
            <a:t>وابسته به حوادث و وقایع فیزیکی و بیرونی</a:t>
          </a:r>
          <a:endParaRPr lang="en-US" b="1" dirty="0">
            <a:cs typeface="B Mitra" pitchFamily="2" charset="-78"/>
          </a:endParaRPr>
        </a:p>
      </dgm:t>
    </dgm:pt>
    <dgm:pt modelId="{C0C8FB3C-8275-42F3-8364-2A45344DE0A1}" type="parTrans" cxnId="{3AE47847-274B-48BD-8CDB-CD401699F2C3}">
      <dgm:prSet/>
      <dgm:spPr/>
      <dgm:t>
        <a:bodyPr/>
        <a:lstStyle/>
        <a:p>
          <a:endParaRPr lang="en-US"/>
        </a:p>
      </dgm:t>
    </dgm:pt>
    <dgm:pt modelId="{CCAB7E06-2092-493A-8897-639076B94410}" type="sibTrans" cxnId="{3AE47847-274B-48BD-8CDB-CD401699F2C3}">
      <dgm:prSet/>
      <dgm:spPr/>
      <dgm:t>
        <a:bodyPr/>
        <a:lstStyle/>
        <a:p>
          <a:endParaRPr lang="en-US"/>
        </a:p>
      </dgm:t>
    </dgm:pt>
    <dgm:pt modelId="{592DA582-01A8-4C88-B22C-787E0039D49C}">
      <dgm:prSet phldrT="[Text]"/>
      <dgm:spPr>
        <a:solidFill>
          <a:schemeClr val="bg2">
            <a:alpha val="90000"/>
          </a:schemeClr>
        </a:solidFill>
      </dgm:spPr>
      <dgm:t>
        <a:bodyPr/>
        <a:lstStyle/>
        <a:p>
          <a:pPr rtl="1"/>
          <a:r>
            <a:rPr lang="fa-IR" b="1" dirty="0" smtClean="0">
              <a:cs typeface="B Mitra" pitchFamily="2" charset="-78"/>
            </a:rPr>
            <a:t>زمان غالب تا قرن چهاردهم</a:t>
          </a:r>
          <a:endParaRPr lang="en-US" b="1" dirty="0">
            <a:cs typeface="B Mitra" pitchFamily="2" charset="-78"/>
          </a:endParaRPr>
        </a:p>
      </dgm:t>
    </dgm:pt>
    <dgm:pt modelId="{3D907724-34EA-4A84-BB3E-DA826A39FC3C}" type="parTrans" cxnId="{3F1A9D36-DC62-4D9F-917E-14E0F719AED0}">
      <dgm:prSet/>
      <dgm:spPr/>
      <dgm:t>
        <a:bodyPr/>
        <a:lstStyle/>
        <a:p>
          <a:endParaRPr lang="en-US"/>
        </a:p>
      </dgm:t>
    </dgm:pt>
    <dgm:pt modelId="{CC9E3A3C-66DD-49EF-88D4-DC636F0404D6}" type="sibTrans" cxnId="{3F1A9D36-DC62-4D9F-917E-14E0F719AED0}">
      <dgm:prSet/>
      <dgm:spPr/>
      <dgm:t>
        <a:bodyPr/>
        <a:lstStyle/>
        <a:p>
          <a:endParaRPr lang="en-US"/>
        </a:p>
      </dgm:t>
    </dgm:pt>
    <dgm:pt modelId="{E3931585-25C6-4AB9-BF02-C98F3C4135CB}">
      <dgm:prSet phldrT="[Text]"/>
      <dgm:spPr>
        <a:solidFill>
          <a:schemeClr val="accent3">
            <a:lumMod val="50000"/>
          </a:schemeClr>
        </a:solidFill>
      </dgm:spPr>
      <dgm:t>
        <a:bodyPr/>
        <a:lstStyle/>
        <a:p>
          <a:r>
            <a:rPr lang="fa-IR" dirty="0" smtClean="0">
              <a:cs typeface="B Titr" pitchFamily="2" charset="-78"/>
            </a:rPr>
            <a:t>زمان انتزاعی</a:t>
          </a:r>
          <a:endParaRPr lang="en-US" dirty="0">
            <a:cs typeface="B Titr" pitchFamily="2" charset="-78"/>
          </a:endParaRPr>
        </a:p>
      </dgm:t>
    </dgm:pt>
    <dgm:pt modelId="{FE79BFAA-BAD2-4AC9-AA67-9CF2465607B3}" type="parTrans" cxnId="{7E529198-9F8C-4901-B829-E2DA58DCEC30}">
      <dgm:prSet/>
      <dgm:spPr/>
      <dgm:t>
        <a:bodyPr/>
        <a:lstStyle/>
        <a:p>
          <a:endParaRPr lang="en-US"/>
        </a:p>
      </dgm:t>
    </dgm:pt>
    <dgm:pt modelId="{D729F18C-DD9C-44A8-B4C3-8780E0E0E50C}" type="sibTrans" cxnId="{7E529198-9F8C-4901-B829-E2DA58DCEC30}">
      <dgm:prSet/>
      <dgm:spPr/>
      <dgm:t>
        <a:bodyPr/>
        <a:lstStyle/>
        <a:p>
          <a:endParaRPr lang="en-US"/>
        </a:p>
      </dgm:t>
    </dgm:pt>
    <dgm:pt modelId="{E47BD946-93A2-4DAC-A449-2FBE5121E266}">
      <dgm:prSet phldrT="[Text]"/>
      <dgm:spPr>
        <a:solidFill>
          <a:schemeClr val="bg2">
            <a:alpha val="90000"/>
          </a:schemeClr>
        </a:solidFill>
      </dgm:spPr>
      <dgm:t>
        <a:bodyPr/>
        <a:lstStyle/>
        <a:p>
          <a:pPr rtl="1"/>
          <a:r>
            <a:rPr lang="fa-IR" b="1" dirty="0" smtClean="0">
              <a:cs typeface="B Mitra" pitchFamily="2" charset="-78"/>
            </a:rPr>
            <a:t>همه جا حاضر و دارای نظام اندازه گیری</a:t>
          </a:r>
          <a:endParaRPr lang="en-US" b="1" dirty="0">
            <a:cs typeface="B Mitra" pitchFamily="2" charset="-78"/>
          </a:endParaRPr>
        </a:p>
      </dgm:t>
    </dgm:pt>
    <dgm:pt modelId="{5FDBAD8F-52F2-4A9B-9D88-72D803D002C8}" type="parTrans" cxnId="{47D09736-9C27-4046-8BE5-827B3FE07A88}">
      <dgm:prSet/>
      <dgm:spPr/>
      <dgm:t>
        <a:bodyPr/>
        <a:lstStyle/>
        <a:p>
          <a:endParaRPr lang="en-US"/>
        </a:p>
      </dgm:t>
    </dgm:pt>
    <dgm:pt modelId="{59048328-563F-49CF-B5AE-20D7B15744D7}" type="sibTrans" cxnId="{47D09736-9C27-4046-8BE5-827B3FE07A88}">
      <dgm:prSet/>
      <dgm:spPr/>
      <dgm:t>
        <a:bodyPr/>
        <a:lstStyle/>
        <a:p>
          <a:endParaRPr lang="en-US"/>
        </a:p>
      </dgm:t>
    </dgm:pt>
    <dgm:pt modelId="{B1537E57-E94A-422E-B8C8-2CF088759711}">
      <dgm:prSet phldrT="[Text]"/>
      <dgm:spPr>
        <a:solidFill>
          <a:schemeClr val="bg2">
            <a:alpha val="90000"/>
          </a:schemeClr>
        </a:solidFill>
      </dgm:spPr>
      <dgm:t>
        <a:bodyPr/>
        <a:lstStyle/>
        <a:p>
          <a:pPr rtl="1"/>
          <a:r>
            <a:rPr lang="fa-IR" b="1" dirty="0" smtClean="0">
              <a:cs typeface="B Mitra" pitchFamily="2" charset="-78"/>
            </a:rPr>
            <a:t>زمان نیوتونی از قرن چهاردهم</a:t>
          </a:r>
          <a:endParaRPr lang="en-US" b="1" dirty="0">
            <a:cs typeface="B Mitra" pitchFamily="2" charset="-78"/>
          </a:endParaRPr>
        </a:p>
      </dgm:t>
    </dgm:pt>
    <dgm:pt modelId="{FC9AEEBE-7A7A-4277-899F-FD97D98289E8}" type="parTrans" cxnId="{74766886-DFBD-4A10-BEC8-EBD42BA71FCD}">
      <dgm:prSet/>
      <dgm:spPr/>
      <dgm:t>
        <a:bodyPr/>
        <a:lstStyle/>
        <a:p>
          <a:endParaRPr lang="en-US"/>
        </a:p>
      </dgm:t>
    </dgm:pt>
    <dgm:pt modelId="{E91F00FC-6421-4A63-88C2-16AAF8AC6086}" type="sibTrans" cxnId="{74766886-DFBD-4A10-BEC8-EBD42BA71FCD}">
      <dgm:prSet/>
      <dgm:spPr/>
      <dgm:t>
        <a:bodyPr/>
        <a:lstStyle/>
        <a:p>
          <a:endParaRPr lang="en-US"/>
        </a:p>
      </dgm:t>
    </dgm:pt>
    <dgm:pt modelId="{E6EF92F7-2D84-4B95-9F16-1205ECDD4218}">
      <dgm:prSet phldrT="[Text]"/>
      <dgm:spPr>
        <a:solidFill>
          <a:schemeClr val="accent3">
            <a:lumMod val="50000"/>
          </a:schemeClr>
        </a:solidFill>
      </dgm:spPr>
      <dgm:t>
        <a:bodyPr/>
        <a:lstStyle/>
        <a:p>
          <a:r>
            <a:rPr lang="fa-IR" dirty="0" smtClean="0">
              <a:cs typeface="B Titr" pitchFamily="2" charset="-78"/>
            </a:rPr>
            <a:t>زمان تاریخی</a:t>
          </a:r>
          <a:endParaRPr lang="en-US" dirty="0">
            <a:cs typeface="B Titr" pitchFamily="2" charset="-78"/>
          </a:endParaRPr>
        </a:p>
      </dgm:t>
    </dgm:pt>
    <dgm:pt modelId="{9A1B1CF7-3215-4AF9-B1F0-92B785F17EF9}" type="parTrans" cxnId="{1289E812-4350-4BAC-A804-F59683590CA3}">
      <dgm:prSet/>
      <dgm:spPr/>
      <dgm:t>
        <a:bodyPr/>
        <a:lstStyle/>
        <a:p>
          <a:endParaRPr lang="en-US"/>
        </a:p>
      </dgm:t>
    </dgm:pt>
    <dgm:pt modelId="{073D2A0E-A078-4796-A04D-9CE7CCE705B8}" type="sibTrans" cxnId="{1289E812-4350-4BAC-A804-F59683590CA3}">
      <dgm:prSet/>
      <dgm:spPr/>
      <dgm:t>
        <a:bodyPr/>
        <a:lstStyle/>
        <a:p>
          <a:endParaRPr lang="en-US"/>
        </a:p>
      </dgm:t>
    </dgm:pt>
    <dgm:pt modelId="{B59E40CE-8758-44AF-9947-553379941F7B}">
      <dgm:prSet phldrT="[Text]"/>
      <dgm:spPr>
        <a:solidFill>
          <a:schemeClr val="bg2">
            <a:alpha val="90000"/>
          </a:schemeClr>
        </a:solidFill>
      </dgm:spPr>
      <dgm:t>
        <a:bodyPr/>
        <a:lstStyle/>
        <a:p>
          <a:pPr rtl="1"/>
          <a:r>
            <a:rPr lang="fa-IR" b="1" dirty="0" smtClean="0">
              <a:cs typeface="B Mitra" pitchFamily="2" charset="-78"/>
            </a:rPr>
            <a:t>وابسته به سطح بازده تولید</a:t>
          </a:r>
          <a:endParaRPr lang="en-US" b="1" dirty="0">
            <a:cs typeface="B Mitra" pitchFamily="2" charset="-78"/>
          </a:endParaRPr>
        </a:p>
      </dgm:t>
    </dgm:pt>
    <dgm:pt modelId="{C1A04334-34E8-43CD-AAC2-209321831589}" type="parTrans" cxnId="{8A92E13C-9490-4084-A0AF-0340DB4C7DF6}">
      <dgm:prSet/>
      <dgm:spPr/>
      <dgm:t>
        <a:bodyPr/>
        <a:lstStyle/>
        <a:p>
          <a:endParaRPr lang="en-US"/>
        </a:p>
      </dgm:t>
    </dgm:pt>
    <dgm:pt modelId="{F1F16265-6577-42A0-8DA2-48BC0E3B2CA6}" type="sibTrans" cxnId="{8A92E13C-9490-4084-A0AF-0340DB4C7DF6}">
      <dgm:prSet/>
      <dgm:spPr/>
      <dgm:t>
        <a:bodyPr/>
        <a:lstStyle/>
        <a:p>
          <a:endParaRPr lang="en-US"/>
        </a:p>
      </dgm:t>
    </dgm:pt>
    <dgm:pt modelId="{554128FD-2F57-4F02-9E4C-947320D9FF8A}">
      <dgm:prSet phldrT="[Text]"/>
      <dgm:spPr>
        <a:solidFill>
          <a:schemeClr val="bg2">
            <a:alpha val="90000"/>
          </a:schemeClr>
        </a:solidFill>
      </dgm:spPr>
      <dgm:t>
        <a:bodyPr/>
        <a:lstStyle/>
        <a:p>
          <a:pPr rtl="1"/>
          <a:r>
            <a:rPr lang="fa-IR" b="1" dirty="0" smtClean="0">
              <a:cs typeface="B Mitra" pitchFamily="2" charset="-78"/>
            </a:rPr>
            <a:t>زمان غالب در سیستم سرمایه داری</a:t>
          </a:r>
          <a:endParaRPr lang="en-US" b="1" dirty="0">
            <a:cs typeface="B Mitra" pitchFamily="2" charset="-78"/>
          </a:endParaRPr>
        </a:p>
      </dgm:t>
    </dgm:pt>
    <dgm:pt modelId="{BD3B433C-5D70-4066-BD89-8FEBF4574E36}" type="parTrans" cxnId="{1B45B08B-B190-44FA-B13E-4EF94078C8AF}">
      <dgm:prSet/>
      <dgm:spPr/>
      <dgm:t>
        <a:bodyPr/>
        <a:lstStyle/>
        <a:p>
          <a:endParaRPr lang="en-US"/>
        </a:p>
      </dgm:t>
    </dgm:pt>
    <dgm:pt modelId="{6211F75B-AB59-4AB5-AAA2-AD31EF917501}" type="sibTrans" cxnId="{1B45B08B-B190-44FA-B13E-4EF94078C8AF}">
      <dgm:prSet/>
      <dgm:spPr/>
      <dgm:t>
        <a:bodyPr/>
        <a:lstStyle/>
        <a:p>
          <a:endParaRPr lang="en-US"/>
        </a:p>
      </dgm:t>
    </dgm:pt>
    <dgm:pt modelId="{D7D08ABD-5C89-4694-90D7-B1EBE8053B4C}" type="pres">
      <dgm:prSet presAssocID="{AA7D8779-E0E8-4902-B92F-63FF31A402BB}" presName="Name0" presStyleCnt="0">
        <dgm:presLayoutVars>
          <dgm:dir/>
          <dgm:animLvl val="lvl"/>
          <dgm:resizeHandles val="exact"/>
        </dgm:presLayoutVars>
      </dgm:prSet>
      <dgm:spPr/>
      <dgm:t>
        <a:bodyPr/>
        <a:lstStyle/>
        <a:p>
          <a:endParaRPr lang="en-US"/>
        </a:p>
      </dgm:t>
    </dgm:pt>
    <dgm:pt modelId="{DE21F8A4-21A3-438B-9A47-D7A4E6956BB2}" type="pres">
      <dgm:prSet presAssocID="{917E8417-5FD3-4A5C-9FC1-17B35434BA41}" presName="linNode" presStyleCnt="0"/>
      <dgm:spPr/>
    </dgm:pt>
    <dgm:pt modelId="{E3B6C598-755A-42F6-9FBF-3B53654B9B4D}" type="pres">
      <dgm:prSet presAssocID="{917E8417-5FD3-4A5C-9FC1-17B35434BA41}" presName="parentText" presStyleLbl="node1" presStyleIdx="0" presStyleCnt="3" custScaleX="67158">
        <dgm:presLayoutVars>
          <dgm:chMax val="1"/>
          <dgm:bulletEnabled val="1"/>
        </dgm:presLayoutVars>
      </dgm:prSet>
      <dgm:spPr/>
      <dgm:t>
        <a:bodyPr/>
        <a:lstStyle/>
        <a:p>
          <a:endParaRPr lang="en-US"/>
        </a:p>
      </dgm:t>
    </dgm:pt>
    <dgm:pt modelId="{287C61E0-9E90-45AC-B148-9C60ECFF0A53}" type="pres">
      <dgm:prSet presAssocID="{917E8417-5FD3-4A5C-9FC1-17B35434BA41}" presName="descendantText" presStyleLbl="alignAccFollowNode1" presStyleIdx="0" presStyleCnt="3">
        <dgm:presLayoutVars>
          <dgm:bulletEnabled val="1"/>
        </dgm:presLayoutVars>
      </dgm:prSet>
      <dgm:spPr/>
      <dgm:t>
        <a:bodyPr/>
        <a:lstStyle/>
        <a:p>
          <a:endParaRPr lang="en-US"/>
        </a:p>
      </dgm:t>
    </dgm:pt>
    <dgm:pt modelId="{8FCE2CAE-69FE-43AC-91D4-903099D8F850}" type="pres">
      <dgm:prSet presAssocID="{9CE380A0-E112-4BA6-AB92-C1506932F6CA}" presName="sp" presStyleCnt="0"/>
      <dgm:spPr/>
    </dgm:pt>
    <dgm:pt modelId="{0DF27C56-2875-475D-8E5C-80059C21B4D8}" type="pres">
      <dgm:prSet presAssocID="{E3931585-25C6-4AB9-BF02-C98F3C4135CB}" presName="linNode" presStyleCnt="0"/>
      <dgm:spPr/>
    </dgm:pt>
    <dgm:pt modelId="{7AB79BCF-3CCC-4BC2-B83C-CF934DD35AA3}" type="pres">
      <dgm:prSet presAssocID="{E3931585-25C6-4AB9-BF02-C98F3C4135CB}" presName="parentText" presStyleLbl="node1" presStyleIdx="1" presStyleCnt="3" custScaleX="65586">
        <dgm:presLayoutVars>
          <dgm:chMax val="1"/>
          <dgm:bulletEnabled val="1"/>
        </dgm:presLayoutVars>
      </dgm:prSet>
      <dgm:spPr/>
      <dgm:t>
        <a:bodyPr/>
        <a:lstStyle/>
        <a:p>
          <a:endParaRPr lang="en-US"/>
        </a:p>
      </dgm:t>
    </dgm:pt>
    <dgm:pt modelId="{829E7AFB-2779-42DD-B7C7-5020500BDB99}" type="pres">
      <dgm:prSet presAssocID="{E3931585-25C6-4AB9-BF02-C98F3C4135CB}" presName="descendantText" presStyleLbl="alignAccFollowNode1" presStyleIdx="1" presStyleCnt="3">
        <dgm:presLayoutVars>
          <dgm:bulletEnabled val="1"/>
        </dgm:presLayoutVars>
      </dgm:prSet>
      <dgm:spPr/>
      <dgm:t>
        <a:bodyPr/>
        <a:lstStyle/>
        <a:p>
          <a:endParaRPr lang="en-US"/>
        </a:p>
      </dgm:t>
    </dgm:pt>
    <dgm:pt modelId="{E9CDBA03-CFC4-43C4-8437-210879707104}" type="pres">
      <dgm:prSet presAssocID="{D729F18C-DD9C-44A8-B4C3-8780E0E0E50C}" presName="sp" presStyleCnt="0"/>
      <dgm:spPr/>
    </dgm:pt>
    <dgm:pt modelId="{A34730CC-C7AA-402A-B6B1-FF987576B2EF}" type="pres">
      <dgm:prSet presAssocID="{E6EF92F7-2D84-4B95-9F16-1205ECDD4218}" presName="linNode" presStyleCnt="0"/>
      <dgm:spPr/>
    </dgm:pt>
    <dgm:pt modelId="{95892FEB-5102-4EB7-92B9-1CF1FAF8A5E8}" type="pres">
      <dgm:prSet presAssocID="{E6EF92F7-2D84-4B95-9F16-1205ECDD4218}" presName="parentText" presStyleLbl="node1" presStyleIdx="2" presStyleCnt="3" custScaleX="67158">
        <dgm:presLayoutVars>
          <dgm:chMax val="1"/>
          <dgm:bulletEnabled val="1"/>
        </dgm:presLayoutVars>
      </dgm:prSet>
      <dgm:spPr/>
      <dgm:t>
        <a:bodyPr/>
        <a:lstStyle/>
        <a:p>
          <a:endParaRPr lang="en-US"/>
        </a:p>
      </dgm:t>
    </dgm:pt>
    <dgm:pt modelId="{397871A7-B1EF-4910-BE6D-D64368B6D2A5}" type="pres">
      <dgm:prSet presAssocID="{E6EF92F7-2D84-4B95-9F16-1205ECDD4218}" presName="descendantText" presStyleLbl="alignAccFollowNode1" presStyleIdx="2" presStyleCnt="3">
        <dgm:presLayoutVars>
          <dgm:bulletEnabled val="1"/>
        </dgm:presLayoutVars>
      </dgm:prSet>
      <dgm:spPr/>
      <dgm:t>
        <a:bodyPr/>
        <a:lstStyle/>
        <a:p>
          <a:endParaRPr lang="en-US"/>
        </a:p>
      </dgm:t>
    </dgm:pt>
  </dgm:ptLst>
  <dgm:cxnLst>
    <dgm:cxn modelId="{ACD62FBD-F297-4A54-9604-BD74249FF799}" srcId="{AA7D8779-E0E8-4902-B92F-63FF31A402BB}" destId="{917E8417-5FD3-4A5C-9FC1-17B35434BA41}" srcOrd="0" destOrd="0" parTransId="{FBA08372-DEB9-441F-8C9D-83090EB333F6}" sibTransId="{9CE380A0-E112-4BA6-AB92-C1506932F6CA}"/>
    <dgm:cxn modelId="{1B45B08B-B190-44FA-B13E-4EF94078C8AF}" srcId="{E6EF92F7-2D84-4B95-9F16-1205ECDD4218}" destId="{554128FD-2F57-4F02-9E4C-947320D9FF8A}" srcOrd="1" destOrd="0" parTransId="{BD3B433C-5D70-4066-BD89-8FEBF4574E36}" sibTransId="{6211F75B-AB59-4AB5-AAA2-AD31EF917501}"/>
    <dgm:cxn modelId="{47D09736-9C27-4046-8BE5-827B3FE07A88}" srcId="{E3931585-25C6-4AB9-BF02-C98F3C4135CB}" destId="{E47BD946-93A2-4DAC-A449-2FBE5121E266}" srcOrd="0" destOrd="0" parTransId="{5FDBAD8F-52F2-4A9B-9D88-72D803D002C8}" sibTransId="{59048328-563F-49CF-B5AE-20D7B15744D7}"/>
    <dgm:cxn modelId="{BAC0477B-C439-4309-B391-40B3F3F1A5DE}" type="presOf" srcId="{B1537E57-E94A-422E-B8C8-2CF088759711}" destId="{829E7AFB-2779-42DD-B7C7-5020500BDB99}" srcOrd="0" destOrd="1" presId="urn:microsoft.com/office/officeart/2005/8/layout/vList5"/>
    <dgm:cxn modelId="{1289E812-4350-4BAC-A804-F59683590CA3}" srcId="{AA7D8779-E0E8-4902-B92F-63FF31A402BB}" destId="{E6EF92F7-2D84-4B95-9F16-1205ECDD4218}" srcOrd="2" destOrd="0" parTransId="{9A1B1CF7-3215-4AF9-B1F0-92B785F17EF9}" sibTransId="{073D2A0E-A078-4796-A04D-9CE7CCE705B8}"/>
    <dgm:cxn modelId="{7E529198-9F8C-4901-B829-E2DA58DCEC30}" srcId="{AA7D8779-E0E8-4902-B92F-63FF31A402BB}" destId="{E3931585-25C6-4AB9-BF02-C98F3C4135CB}" srcOrd="1" destOrd="0" parTransId="{FE79BFAA-BAD2-4AC9-AA67-9CF2465607B3}" sibTransId="{D729F18C-DD9C-44A8-B4C3-8780E0E0E50C}"/>
    <dgm:cxn modelId="{8A92E13C-9490-4084-A0AF-0340DB4C7DF6}" srcId="{E6EF92F7-2D84-4B95-9F16-1205ECDD4218}" destId="{B59E40CE-8758-44AF-9947-553379941F7B}" srcOrd="0" destOrd="0" parTransId="{C1A04334-34E8-43CD-AAC2-209321831589}" sibTransId="{F1F16265-6577-42A0-8DA2-48BC0E3B2CA6}"/>
    <dgm:cxn modelId="{1594A806-EAE4-4A58-B07A-B42B5F3C3EE8}" type="presOf" srcId="{B59E40CE-8758-44AF-9947-553379941F7B}" destId="{397871A7-B1EF-4910-BE6D-D64368B6D2A5}" srcOrd="0" destOrd="0" presId="urn:microsoft.com/office/officeart/2005/8/layout/vList5"/>
    <dgm:cxn modelId="{949F8DE3-6C7C-40FC-A645-644CD84A0676}" type="presOf" srcId="{917E8417-5FD3-4A5C-9FC1-17B35434BA41}" destId="{E3B6C598-755A-42F6-9FBF-3B53654B9B4D}" srcOrd="0" destOrd="0" presId="urn:microsoft.com/office/officeart/2005/8/layout/vList5"/>
    <dgm:cxn modelId="{68D12DFD-2C7A-42C1-9F5B-D21C92AE68F5}" type="presOf" srcId="{AA7D8779-E0E8-4902-B92F-63FF31A402BB}" destId="{D7D08ABD-5C89-4694-90D7-B1EBE8053B4C}" srcOrd="0" destOrd="0" presId="urn:microsoft.com/office/officeart/2005/8/layout/vList5"/>
    <dgm:cxn modelId="{3F1A9D36-DC62-4D9F-917E-14E0F719AED0}" srcId="{917E8417-5FD3-4A5C-9FC1-17B35434BA41}" destId="{592DA582-01A8-4C88-B22C-787E0039D49C}" srcOrd="1" destOrd="0" parTransId="{3D907724-34EA-4A84-BB3E-DA826A39FC3C}" sibTransId="{CC9E3A3C-66DD-49EF-88D4-DC636F0404D6}"/>
    <dgm:cxn modelId="{74766886-DFBD-4A10-BEC8-EBD42BA71FCD}" srcId="{E3931585-25C6-4AB9-BF02-C98F3C4135CB}" destId="{B1537E57-E94A-422E-B8C8-2CF088759711}" srcOrd="1" destOrd="0" parTransId="{FC9AEEBE-7A7A-4277-899F-FD97D98289E8}" sibTransId="{E91F00FC-6421-4A63-88C2-16AAF8AC6086}"/>
    <dgm:cxn modelId="{3AE47847-274B-48BD-8CDB-CD401699F2C3}" srcId="{917E8417-5FD3-4A5C-9FC1-17B35434BA41}" destId="{E1C74992-682F-422C-9E80-A5F270706936}" srcOrd="0" destOrd="0" parTransId="{C0C8FB3C-8275-42F3-8364-2A45344DE0A1}" sibTransId="{CCAB7E06-2092-493A-8897-639076B94410}"/>
    <dgm:cxn modelId="{6AB5BFDA-B9C0-4178-810A-50D5247A1D23}" type="presOf" srcId="{592DA582-01A8-4C88-B22C-787E0039D49C}" destId="{287C61E0-9E90-45AC-B148-9C60ECFF0A53}" srcOrd="0" destOrd="1" presId="urn:microsoft.com/office/officeart/2005/8/layout/vList5"/>
    <dgm:cxn modelId="{4F4CE666-2667-4612-B700-2BBEA08AFC09}" type="presOf" srcId="{E6EF92F7-2D84-4B95-9F16-1205ECDD4218}" destId="{95892FEB-5102-4EB7-92B9-1CF1FAF8A5E8}" srcOrd="0" destOrd="0" presId="urn:microsoft.com/office/officeart/2005/8/layout/vList5"/>
    <dgm:cxn modelId="{5F0EFE1B-D251-43E3-860A-78DD9280E99D}" type="presOf" srcId="{E1C74992-682F-422C-9E80-A5F270706936}" destId="{287C61E0-9E90-45AC-B148-9C60ECFF0A53}" srcOrd="0" destOrd="0" presId="urn:microsoft.com/office/officeart/2005/8/layout/vList5"/>
    <dgm:cxn modelId="{F8F397BB-CD23-4CBE-AE5E-25504C8B45FF}" type="presOf" srcId="{E47BD946-93A2-4DAC-A449-2FBE5121E266}" destId="{829E7AFB-2779-42DD-B7C7-5020500BDB99}" srcOrd="0" destOrd="0" presId="urn:microsoft.com/office/officeart/2005/8/layout/vList5"/>
    <dgm:cxn modelId="{0D2A2E30-EF6E-44A0-A7DC-F4C4F75DCDCD}" type="presOf" srcId="{554128FD-2F57-4F02-9E4C-947320D9FF8A}" destId="{397871A7-B1EF-4910-BE6D-D64368B6D2A5}" srcOrd="0" destOrd="1" presId="urn:microsoft.com/office/officeart/2005/8/layout/vList5"/>
    <dgm:cxn modelId="{94E1DEFF-3A2E-4E57-AC65-5302B8117D8F}" type="presOf" srcId="{E3931585-25C6-4AB9-BF02-C98F3C4135CB}" destId="{7AB79BCF-3CCC-4BC2-B83C-CF934DD35AA3}" srcOrd="0" destOrd="0" presId="urn:microsoft.com/office/officeart/2005/8/layout/vList5"/>
    <dgm:cxn modelId="{356840D9-0E19-4F27-BA38-A439425893B5}" type="presParOf" srcId="{D7D08ABD-5C89-4694-90D7-B1EBE8053B4C}" destId="{DE21F8A4-21A3-438B-9A47-D7A4E6956BB2}" srcOrd="0" destOrd="0" presId="urn:microsoft.com/office/officeart/2005/8/layout/vList5"/>
    <dgm:cxn modelId="{495CC068-D643-4538-A972-150E205F16B0}" type="presParOf" srcId="{DE21F8A4-21A3-438B-9A47-D7A4E6956BB2}" destId="{E3B6C598-755A-42F6-9FBF-3B53654B9B4D}" srcOrd="0" destOrd="0" presId="urn:microsoft.com/office/officeart/2005/8/layout/vList5"/>
    <dgm:cxn modelId="{1EB97B12-CFDF-4330-AA19-69EC42A0A2A4}" type="presParOf" srcId="{DE21F8A4-21A3-438B-9A47-D7A4E6956BB2}" destId="{287C61E0-9E90-45AC-B148-9C60ECFF0A53}" srcOrd="1" destOrd="0" presId="urn:microsoft.com/office/officeart/2005/8/layout/vList5"/>
    <dgm:cxn modelId="{44E4DE82-F67D-477E-99C2-6C5275E54B49}" type="presParOf" srcId="{D7D08ABD-5C89-4694-90D7-B1EBE8053B4C}" destId="{8FCE2CAE-69FE-43AC-91D4-903099D8F850}" srcOrd="1" destOrd="0" presId="urn:microsoft.com/office/officeart/2005/8/layout/vList5"/>
    <dgm:cxn modelId="{85D12FF8-ABBF-422A-9A54-1E496D37633F}" type="presParOf" srcId="{D7D08ABD-5C89-4694-90D7-B1EBE8053B4C}" destId="{0DF27C56-2875-475D-8E5C-80059C21B4D8}" srcOrd="2" destOrd="0" presId="urn:microsoft.com/office/officeart/2005/8/layout/vList5"/>
    <dgm:cxn modelId="{F05A8D68-7D93-45C5-BCA5-DA0AC2AA835E}" type="presParOf" srcId="{0DF27C56-2875-475D-8E5C-80059C21B4D8}" destId="{7AB79BCF-3CCC-4BC2-B83C-CF934DD35AA3}" srcOrd="0" destOrd="0" presId="urn:microsoft.com/office/officeart/2005/8/layout/vList5"/>
    <dgm:cxn modelId="{B5E2DCBA-08E3-4776-9B15-D9EE0317C95D}" type="presParOf" srcId="{0DF27C56-2875-475D-8E5C-80059C21B4D8}" destId="{829E7AFB-2779-42DD-B7C7-5020500BDB99}" srcOrd="1" destOrd="0" presId="urn:microsoft.com/office/officeart/2005/8/layout/vList5"/>
    <dgm:cxn modelId="{C3F928C1-8E93-47AA-9284-A95596FA9C18}" type="presParOf" srcId="{D7D08ABD-5C89-4694-90D7-B1EBE8053B4C}" destId="{E9CDBA03-CFC4-43C4-8437-210879707104}" srcOrd="3" destOrd="0" presId="urn:microsoft.com/office/officeart/2005/8/layout/vList5"/>
    <dgm:cxn modelId="{A02C72A1-5090-4AB1-AC4D-48FAA84EBD80}" type="presParOf" srcId="{D7D08ABD-5C89-4694-90D7-B1EBE8053B4C}" destId="{A34730CC-C7AA-402A-B6B1-FF987576B2EF}" srcOrd="4" destOrd="0" presId="urn:microsoft.com/office/officeart/2005/8/layout/vList5"/>
    <dgm:cxn modelId="{9102F4C6-15A2-4D00-8FAD-AEE998D7453C}" type="presParOf" srcId="{A34730CC-C7AA-402A-B6B1-FF987576B2EF}" destId="{95892FEB-5102-4EB7-92B9-1CF1FAF8A5E8}" srcOrd="0" destOrd="0" presId="urn:microsoft.com/office/officeart/2005/8/layout/vList5"/>
    <dgm:cxn modelId="{BC3153BD-C496-4DF6-B3C8-4442FA46F744}" type="presParOf" srcId="{A34730CC-C7AA-402A-B6B1-FF987576B2EF}" destId="{397871A7-B1EF-4910-BE6D-D64368B6D2A5}" srcOrd="1" destOrd="0" presId="urn:microsoft.com/office/officeart/2005/8/layout/vList5"/>
  </dgm:cxnLst>
  <dgm:bg/>
  <dgm:whole/>
</dgm:dataModel>
</file>

<file path=ppt/diagrams/data6.xml><?xml version="1.0" encoding="utf-8"?>
<dgm:dataModel xmlns:dgm="http://schemas.openxmlformats.org/drawingml/2006/diagram" xmlns:a="http://schemas.openxmlformats.org/drawingml/2006/main">
  <dgm:ptLst>
    <dgm:pt modelId="{0656A180-F8B7-4B6F-82B0-A370237477AB}"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lang="en-US"/>
        </a:p>
      </dgm:t>
    </dgm:pt>
    <dgm:pt modelId="{365206BC-710D-4961-963E-B9BB43AEDB40}">
      <dgm:prSet phldrT="[Text]"/>
      <dgm:spPr/>
      <dgm:t>
        <a:bodyPr/>
        <a:lstStyle/>
        <a:p>
          <a:r>
            <a:rPr lang="en-US" dirty="0" smtClean="0"/>
            <a:t>M1 (Money)</a:t>
          </a:r>
          <a:endParaRPr lang="en-US" dirty="0"/>
        </a:p>
      </dgm:t>
    </dgm:pt>
    <dgm:pt modelId="{55919DBC-FCB8-4B46-BB6F-55DFE7A6E1B2}" type="parTrans" cxnId="{EFCDA0F6-4C05-4DB9-874B-1C5081246C9F}">
      <dgm:prSet/>
      <dgm:spPr/>
      <dgm:t>
        <a:bodyPr/>
        <a:lstStyle/>
        <a:p>
          <a:endParaRPr lang="en-US"/>
        </a:p>
      </dgm:t>
    </dgm:pt>
    <dgm:pt modelId="{EABE7312-F716-420D-AD59-99613973FE71}" type="sibTrans" cxnId="{EFCDA0F6-4C05-4DB9-874B-1C5081246C9F}">
      <dgm:prSet>
        <dgm:style>
          <a:lnRef idx="3">
            <a:schemeClr val="accent2"/>
          </a:lnRef>
          <a:fillRef idx="0">
            <a:schemeClr val="accent2"/>
          </a:fillRef>
          <a:effectRef idx="2">
            <a:schemeClr val="accent2"/>
          </a:effectRef>
          <a:fontRef idx="minor">
            <a:schemeClr val="tx1"/>
          </a:fontRef>
        </dgm:style>
      </dgm:prSet>
      <dgm:spPr>
        <a:ln w="76200">
          <a:headEnd type="none" w="med" len="med"/>
          <a:tailEnd type="triangle" w="med" len="med"/>
        </a:ln>
      </dgm:spPr>
      <dgm:t>
        <a:bodyPr/>
        <a:lstStyle/>
        <a:p>
          <a:endParaRPr lang="en-US"/>
        </a:p>
      </dgm:t>
    </dgm:pt>
    <dgm:pt modelId="{FF4F2F26-2399-4CC1-8E57-4D870CC92E70}">
      <dgm:prSet phldrT="[Text]"/>
      <dgm:spPr/>
      <dgm:t>
        <a:bodyPr/>
        <a:lstStyle/>
        <a:p>
          <a:r>
            <a:rPr lang="en-US" dirty="0" smtClean="0"/>
            <a:t>G (Goods)</a:t>
          </a:r>
          <a:endParaRPr lang="en-US" dirty="0"/>
        </a:p>
      </dgm:t>
    </dgm:pt>
    <dgm:pt modelId="{C7B48864-A148-4BF7-8469-7AC33AF2B1FD}" type="parTrans" cxnId="{E883EF3C-0F5B-4F4E-A3DD-F8A5225A12CD}">
      <dgm:prSet/>
      <dgm:spPr/>
      <dgm:t>
        <a:bodyPr/>
        <a:lstStyle/>
        <a:p>
          <a:endParaRPr lang="en-US"/>
        </a:p>
      </dgm:t>
    </dgm:pt>
    <dgm:pt modelId="{0A9ADA35-6EAC-41A1-891A-313F890C4B81}" type="sibTrans" cxnId="{E883EF3C-0F5B-4F4E-A3DD-F8A5225A12CD}">
      <dgm:prSet>
        <dgm:style>
          <a:lnRef idx="3">
            <a:schemeClr val="accent2"/>
          </a:lnRef>
          <a:fillRef idx="0">
            <a:schemeClr val="accent2"/>
          </a:fillRef>
          <a:effectRef idx="2">
            <a:schemeClr val="accent2"/>
          </a:effectRef>
          <a:fontRef idx="minor">
            <a:schemeClr val="tx1"/>
          </a:fontRef>
        </dgm:style>
      </dgm:prSet>
      <dgm:spPr>
        <a:ln w="76200">
          <a:headEnd type="none" w="med" len="med"/>
          <a:tailEnd type="triangle" w="med" len="med"/>
        </a:ln>
      </dgm:spPr>
      <dgm:t>
        <a:bodyPr/>
        <a:lstStyle/>
        <a:p>
          <a:endParaRPr lang="en-US"/>
        </a:p>
      </dgm:t>
    </dgm:pt>
    <dgm:pt modelId="{0AF18090-2FAF-42E1-9B4D-21342C0A89D8}">
      <dgm:prSet phldrT="[Text]"/>
      <dgm:spPr/>
      <dgm:t>
        <a:bodyPr/>
        <a:lstStyle/>
        <a:p>
          <a:r>
            <a:rPr lang="en-US" dirty="0" smtClean="0"/>
            <a:t>M2 (Money)</a:t>
          </a:r>
          <a:endParaRPr lang="en-US" dirty="0"/>
        </a:p>
      </dgm:t>
    </dgm:pt>
    <dgm:pt modelId="{E5E3BDB1-71DE-466A-AF91-D60EA4421719}" type="parTrans" cxnId="{00FD1703-2EF8-4950-8208-FC094F7832E5}">
      <dgm:prSet/>
      <dgm:spPr/>
      <dgm:t>
        <a:bodyPr/>
        <a:lstStyle/>
        <a:p>
          <a:endParaRPr lang="en-US"/>
        </a:p>
      </dgm:t>
    </dgm:pt>
    <dgm:pt modelId="{727EEA35-3996-49DE-8F20-10C03A8F2CA3}" type="sibTrans" cxnId="{00FD1703-2EF8-4950-8208-FC094F7832E5}">
      <dgm:prSet>
        <dgm:style>
          <a:lnRef idx="3">
            <a:schemeClr val="accent2"/>
          </a:lnRef>
          <a:fillRef idx="0">
            <a:schemeClr val="accent2"/>
          </a:fillRef>
          <a:effectRef idx="2">
            <a:schemeClr val="accent2"/>
          </a:effectRef>
          <a:fontRef idx="minor">
            <a:schemeClr val="tx1"/>
          </a:fontRef>
        </dgm:style>
      </dgm:prSet>
      <dgm:spPr>
        <a:ln w="76200">
          <a:headEnd type="none" w="med" len="med"/>
          <a:tailEnd type="triangle" w="med" len="med"/>
        </a:ln>
      </dgm:spPr>
      <dgm:t>
        <a:bodyPr/>
        <a:lstStyle/>
        <a:p>
          <a:endParaRPr lang="en-US"/>
        </a:p>
      </dgm:t>
    </dgm:pt>
    <dgm:pt modelId="{DF163F53-962C-40F7-8D24-E84FAAEF0050}" type="pres">
      <dgm:prSet presAssocID="{0656A180-F8B7-4B6F-82B0-A370237477AB}" presName="cycle" presStyleCnt="0">
        <dgm:presLayoutVars>
          <dgm:dir/>
          <dgm:resizeHandles val="exact"/>
        </dgm:presLayoutVars>
      </dgm:prSet>
      <dgm:spPr/>
      <dgm:t>
        <a:bodyPr/>
        <a:lstStyle/>
        <a:p>
          <a:endParaRPr lang="en-US"/>
        </a:p>
      </dgm:t>
    </dgm:pt>
    <dgm:pt modelId="{DBA23A67-EFCF-44CB-B657-E4EFFB34EF44}" type="pres">
      <dgm:prSet presAssocID="{365206BC-710D-4961-963E-B9BB43AEDB40}" presName="node" presStyleLbl="node1" presStyleIdx="0" presStyleCnt="3">
        <dgm:presLayoutVars>
          <dgm:bulletEnabled val="1"/>
        </dgm:presLayoutVars>
      </dgm:prSet>
      <dgm:spPr/>
      <dgm:t>
        <a:bodyPr/>
        <a:lstStyle/>
        <a:p>
          <a:endParaRPr lang="en-US"/>
        </a:p>
      </dgm:t>
    </dgm:pt>
    <dgm:pt modelId="{ED90F0AB-9773-4C86-AC2A-E358E711A544}" type="pres">
      <dgm:prSet presAssocID="{365206BC-710D-4961-963E-B9BB43AEDB40}" presName="spNode" presStyleCnt="0"/>
      <dgm:spPr/>
    </dgm:pt>
    <dgm:pt modelId="{353F4A03-1596-4063-887E-ADD30EC72EE4}" type="pres">
      <dgm:prSet presAssocID="{EABE7312-F716-420D-AD59-99613973FE71}" presName="sibTrans" presStyleLbl="sibTrans1D1" presStyleIdx="0" presStyleCnt="3"/>
      <dgm:spPr/>
      <dgm:t>
        <a:bodyPr/>
        <a:lstStyle/>
        <a:p>
          <a:endParaRPr lang="en-US"/>
        </a:p>
      </dgm:t>
    </dgm:pt>
    <dgm:pt modelId="{6197002F-6A45-483A-9463-E9B3AC4BD733}" type="pres">
      <dgm:prSet presAssocID="{FF4F2F26-2399-4CC1-8E57-4D870CC92E70}" presName="node" presStyleLbl="node1" presStyleIdx="1" presStyleCnt="3">
        <dgm:presLayoutVars>
          <dgm:bulletEnabled val="1"/>
        </dgm:presLayoutVars>
      </dgm:prSet>
      <dgm:spPr/>
      <dgm:t>
        <a:bodyPr/>
        <a:lstStyle/>
        <a:p>
          <a:endParaRPr lang="en-US"/>
        </a:p>
      </dgm:t>
    </dgm:pt>
    <dgm:pt modelId="{6B4DEA11-30AA-422A-AECE-D5EC8F7A3D2C}" type="pres">
      <dgm:prSet presAssocID="{FF4F2F26-2399-4CC1-8E57-4D870CC92E70}" presName="spNode" presStyleCnt="0"/>
      <dgm:spPr/>
    </dgm:pt>
    <dgm:pt modelId="{BECABC92-DB2A-46F5-8668-3F8A3BFA900F}" type="pres">
      <dgm:prSet presAssocID="{0A9ADA35-6EAC-41A1-891A-313F890C4B81}" presName="sibTrans" presStyleLbl="sibTrans1D1" presStyleIdx="1" presStyleCnt="3"/>
      <dgm:spPr/>
      <dgm:t>
        <a:bodyPr/>
        <a:lstStyle/>
        <a:p>
          <a:endParaRPr lang="en-US"/>
        </a:p>
      </dgm:t>
    </dgm:pt>
    <dgm:pt modelId="{48E4EBE9-893B-40DA-BE25-715F0A63C83D}" type="pres">
      <dgm:prSet presAssocID="{0AF18090-2FAF-42E1-9B4D-21342C0A89D8}" presName="node" presStyleLbl="node1" presStyleIdx="2" presStyleCnt="3">
        <dgm:presLayoutVars>
          <dgm:bulletEnabled val="1"/>
        </dgm:presLayoutVars>
      </dgm:prSet>
      <dgm:spPr/>
      <dgm:t>
        <a:bodyPr/>
        <a:lstStyle/>
        <a:p>
          <a:endParaRPr lang="en-US"/>
        </a:p>
      </dgm:t>
    </dgm:pt>
    <dgm:pt modelId="{6679A87F-C2E4-4F01-912F-64EB281AD056}" type="pres">
      <dgm:prSet presAssocID="{0AF18090-2FAF-42E1-9B4D-21342C0A89D8}" presName="spNode" presStyleCnt="0"/>
      <dgm:spPr/>
    </dgm:pt>
    <dgm:pt modelId="{9A3E768C-A7E2-40D3-A684-4A00B6B85E2F}" type="pres">
      <dgm:prSet presAssocID="{727EEA35-3996-49DE-8F20-10C03A8F2CA3}" presName="sibTrans" presStyleLbl="sibTrans1D1" presStyleIdx="2" presStyleCnt="3"/>
      <dgm:spPr/>
      <dgm:t>
        <a:bodyPr/>
        <a:lstStyle/>
        <a:p>
          <a:endParaRPr lang="en-US"/>
        </a:p>
      </dgm:t>
    </dgm:pt>
  </dgm:ptLst>
  <dgm:cxnLst>
    <dgm:cxn modelId="{D1BAB114-8602-4163-BA87-5637855F5AF6}" type="presOf" srcId="{0AF18090-2FAF-42E1-9B4D-21342C0A89D8}" destId="{48E4EBE9-893B-40DA-BE25-715F0A63C83D}" srcOrd="0" destOrd="0" presId="urn:microsoft.com/office/officeart/2005/8/layout/cycle6"/>
    <dgm:cxn modelId="{00FD1703-2EF8-4950-8208-FC094F7832E5}" srcId="{0656A180-F8B7-4B6F-82B0-A370237477AB}" destId="{0AF18090-2FAF-42E1-9B4D-21342C0A89D8}" srcOrd="2" destOrd="0" parTransId="{E5E3BDB1-71DE-466A-AF91-D60EA4421719}" sibTransId="{727EEA35-3996-49DE-8F20-10C03A8F2CA3}"/>
    <dgm:cxn modelId="{EFCDA0F6-4C05-4DB9-874B-1C5081246C9F}" srcId="{0656A180-F8B7-4B6F-82B0-A370237477AB}" destId="{365206BC-710D-4961-963E-B9BB43AEDB40}" srcOrd="0" destOrd="0" parTransId="{55919DBC-FCB8-4B46-BB6F-55DFE7A6E1B2}" sibTransId="{EABE7312-F716-420D-AD59-99613973FE71}"/>
    <dgm:cxn modelId="{5AED8DC6-2C2E-4C99-A26E-909901C64056}" type="presOf" srcId="{EABE7312-F716-420D-AD59-99613973FE71}" destId="{353F4A03-1596-4063-887E-ADD30EC72EE4}" srcOrd="0" destOrd="0" presId="urn:microsoft.com/office/officeart/2005/8/layout/cycle6"/>
    <dgm:cxn modelId="{E883EF3C-0F5B-4F4E-A3DD-F8A5225A12CD}" srcId="{0656A180-F8B7-4B6F-82B0-A370237477AB}" destId="{FF4F2F26-2399-4CC1-8E57-4D870CC92E70}" srcOrd="1" destOrd="0" parTransId="{C7B48864-A148-4BF7-8469-7AC33AF2B1FD}" sibTransId="{0A9ADA35-6EAC-41A1-891A-313F890C4B81}"/>
    <dgm:cxn modelId="{9B2067F2-AD2E-4CCD-8835-5F6CFC9E4FE5}" type="presOf" srcId="{365206BC-710D-4961-963E-B9BB43AEDB40}" destId="{DBA23A67-EFCF-44CB-B657-E4EFFB34EF44}" srcOrd="0" destOrd="0" presId="urn:microsoft.com/office/officeart/2005/8/layout/cycle6"/>
    <dgm:cxn modelId="{98C705C4-CDAF-4AD0-8AE2-1924B4A75F7F}" type="presOf" srcId="{0A9ADA35-6EAC-41A1-891A-313F890C4B81}" destId="{BECABC92-DB2A-46F5-8668-3F8A3BFA900F}" srcOrd="0" destOrd="0" presId="urn:microsoft.com/office/officeart/2005/8/layout/cycle6"/>
    <dgm:cxn modelId="{1DEFD09C-FD78-4743-8194-E8306620FC2C}" type="presOf" srcId="{FF4F2F26-2399-4CC1-8E57-4D870CC92E70}" destId="{6197002F-6A45-483A-9463-E9B3AC4BD733}" srcOrd="0" destOrd="0" presId="urn:microsoft.com/office/officeart/2005/8/layout/cycle6"/>
    <dgm:cxn modelId="{4D6F9B4F-613E-4148-B9A7-C4579A29452D}" type="presOf" srcId="{0656A180-F8B7-4B6F-82B0-A370237477AB}" destId="{DF163F53-962C-40F7-8D24-E84FAAEF0050}" srcOrd="0" destOrd="0" presId="urn:microsoft.com/office/officeart/2005/8/layout/cycle6"/>
    <dgm:cxn modelId="{9C7A9D05-F01F-462D-A0F5-B06F5EA09E90}" type="presOf" srcId="{727EEA35-3996-49DE-8F20-10C03A8F2CA3}" destId="{9A3E768C-A7E2-40D3-A684-4A00B6B85E2F}" srcOrd="0" destOrd="0" presId="urn:microsoft.com/office/officeart/2005/8/layout/cycle6"/>
    <dgm:cxn modelId="{DF22BA93-CBD6-4B00-8299-5199DAC77F19}" type="presParOf" srcId="{DF163F53-962C-40F7-8D24-E84FAAEF0050}" destId="{DBA23A67-EFCF-44CB-B657-E4EFFB34EF44}" srcOrd="0" destOrd="0" presId="urn:microsoft.com/office/officeart/2005/8/layout/cycle6"/>
    <dgm:cxn modelId="{367D0810-9AE0-4600-99D1-AF140458E578}" type="presParOf" srcId="{DF163F53-962C-40F7-8D24-E84FAAEF0050}" destId="{ED90F0AB-9773-4C86-AC2A-E358E711A544}" srcOrd="1" destOrd="0" presId="urn:microsoft.com/office/officeart/2005/8/layout/cycle6"/>
    <dgm:cxn modelId="{E75F6F08-CCFE-4FF0-8308-F44D9EB51D2E}" type="presParOf" srcId="{DF163F53-962C-40F7-8D24-E84FAAEF0050}" destId="{353F4A03-1596-4063-887E-ADD30EC72EE4}" srcOrd="2" destOrd="0" presId="urn:microsoft.com/office/officeart/2005/8/layout/cycle6"/>
    <dgm:cxn modelId="{08CF1384-83B8-4E19-8636-4AF5165A6667}" type="presParOf" srcId="{DF163F53-962C-40F7-8D24-E84FAAEF0050}" destId="{6197002F-6A45-483A-9463-E9B3AC4BD733}" srcOrd="3" destOrd="0" presId="urn:microsoft.com/office/officeart/2005/8/layout/cycle6"/>
    <dgm:cxn modelId="{752F641E-B86F-4722-BD8C-F0FCD84FFC77}" type="presParOf" srcId="{DF163F53-962C-40F7-8D24-E84FAAEF0050}" destId="{6B4DEA11-30AA-422A-AECE-D5EC8F7A3D2C}" srcOrd="4" destOrd="0" presId="urn:microsoft.com/office/officeart/2005/8/layout/cycle6"/>
    <dgm:cxn modelId="{C5A0A604-130F-45D8-A56C-DF43FD75C4DF}" type="presParOf" srcId="{DF163F53-962C-40F7-8D24-E84FAAEF0050}" destId="{BECABC92-DB2A-46F5-8668-3F8A3BFA900F}" srcOrd="5" destOrd="0" presId="urn:microsoft.com/office/officeart/2005/8/layout/cycle6"/>
    <dgm:cxn modelId="{E942321A-6FAC-4AC6-969C-F5D962A1C3E3}" type="presParOf" srcId="{DF163F53-962C-40F7-8D24-E84FAAEF0050}" destId="{48E4EBE9-893B-40DA-BE25-715F0A63C83D}" srcOrd="6" destOrd="0" presId="urn:microsoft.com/office/officeart/2005/8/layout/cycle6"/>
    <dgm:cxn modelId="{67A64A2C-DC44-431E-B760-9B8A556FD2A2}" type="presParOf" srcId="{DF163F53-962C-40F7-8D24-E84FAAEF0050}" destId="{6679A87F-C2E4-4F01-912F-64EB281AD056}" srcOrd="7" destOrd="0" presId="urn:microsoft.com/office/officeart/2005/8/layout/cycle6"/>
    <dgm:cxn modelId="{6D88A37D-526F-4158-BF96-707C02E313B1}" type="presParOf" srcId="{DF163F53-962C-40F7-8D24-E84FAAEF0050}" destId="{9A3E768C-A7E2-40D3-A684-4A00B6B85E2F}" srcOrd="8" destOrd="0" presId="urn:microsoft.com/office/officeart/2005/8/layout/cycle6"/>
  </dgm:cxnLst>
  <dgm:bg/>
  <dgm:whole/>
</dgm:dataModel>
</file>

<file path=ppt/diagrams/data7.xml><?xml version="1.0" encoding="utf-8"?>
<dgm:dataModel xmlns:dgm="http://schemas.openxmlformats.org/drawingml/2006/diagram" xmlns:a="http://schemas.openxmlformats.org/drawingml/2006/main">
  <dgm:ptLst>
    <dgm:pt modelId="{5F9E8731-EBDE-4257-89C0-A0637ADC43AF}" type="doc">
      <dgm:prSet loTypeId="urn:microsoft.com/office/officeart/2005/8/layout/hList9" loCatId="list" qsTypeId="urn:microsoft.com/office/officeart/2005/8/quickstyle/simple1" qsCatId="simple" csTypeId="urn:microsoft.com/office/officeart/2005/8/colors/accent2_1" csCatId="accent2" phldr="1"/>
      <dgm:spPr/>
      <dgm:t>
        <a:bodyPr/>
        <a:lstStyle/>
        <a:p>
          <a:endParaRPr lang="en-US"/>
        </a:p>
      </dgm:t>
    </dgm:pt>
    <dgm:pt modelId="{E8B2E0E8-91B4-4CE8-B7B7-750F8366D5FE}">
      <dgm:prSet phldrT="[Text]"/>
      <dgm:spPr/>
      <dgm:t>
        <a:bodyPr/>
        <a:lstStyle/>
        <a:p>
          <a:r>
            <a:rPr lang="fa-IR" dirty="0" smtClean="0">
              <a:cs typeface="B Titr" pitchFamily="2" charset="-78"/>
            </a:rPr>
            <a:t>زمان انتزاعی</a:t>
          </a:r>
          <a:endParaRPr lang="en-US" dirty="0">
            <a:cs typeface="B Titr" pitchFamily="2" charset="-78"/>
          </a:endParaRPr>
        </a:p>
      </dgm:t>
    </dgm:pt>
    <dgm:pt modelId="{BE82D0D7-8286-4B68-BB7F-3BE150418125}" type="parTrans" cxnId="{FA7E0B0D-AEC2-4A39-85F7-A79C2F16944A}">
      <dgm:prSet/>
      <dgm:spPr/>
      <dgm:t>
        <a:bodyPr/>
        <a:lstStyle/>
        <a:p>
          <a:endParaRPr lang="en-US"/>
        </a:p>
      </dgm:t>
    </dgm:pt>
    <dgm:pt modelId="{76EEA869-B9AB-4EAF-99F8-2323E8978EBB}" type="sibTrans" cxnId="{FA7E0B0D-AEC2-4A39-85F7-A79C2F16944A}">
      <dgm:prSet/>
      <dgm:spPr/>
      <dgm:t>
        <a:bodyPr/>
        <a:lstStyle/>
        <a:p>
          <a:endParaRPr lang="en-US"/>
        </a:p>
      </dgm:t>
    </dgm:pt>
    <dgm:pt modelId="{D22B9E77-FBAD-4198-98D7-02B36142E729}">
      <dgm:prSet phldrT="[Text]"/>
      <dgm:spPr/>
      <dgm:t>
        <a:bodyPr/>
        <a:lstStyle/>
        <a:p>
          <a:pPr algn="justLow" rtl="1"/>
          <a:r>
            <a:rPr lang="fa-IR" b="1" dirty="0" smtClean="0">
              <a:cs typeface="B Mitra" pitchFamily="2" charset="-78"/>
            </a:rPr>
            <a:t>افزایش ساعات کار</a:t>
          </a:r>
          <a:endParaRPr lang="en-US" b="1" dirty="0">
            <a:cs typeface="B Mitra" pitchFamily="2" charset="-78"/>
          </a:endParaRPr>
        </a:p>
      </dgm:t>
    </dgm:pt>
    <dgm:pt modelId="{402A988B-2CD4-4A70-AB89-2B551D6C88CD}" type="parTrans" cxnId="{00EA51FF-A910-4668-90F5-CAB4C973B1F5}">
      <dgm:prSet/>
      <dgm:spPr/>
      <dgm:t>
        <a:bodyPr/>
        <a:lstStyle/>
        <a:p>
          <a:endParaRPr lang="en-US"/>
        </a:p>
      </dgm:t>
    </dgm:pt>
    <dgm:pt modelId="{2B8480ED-1B30-476E-8388-FD04E524E0D3}" type="sibTrans" cxnId="{00EA51FF-A910-4668-90F5-CAB4C973B1F5}">
      <dgm:prSet/>
      <dgm:spPr/>
      <dgm:t>
        <a:bodyPr/>
        <a:lstStyle/>
        <a:p>
          <a:endParaRPr lang="en-US"/>
        </a:p>
      </dgm:t>
    </dgm:pt>
    <dgm:pt modelId="{D578B62D-B381-496F-88B9-86E9D2259B05}">
      <dgm:prSet phldrT="[Text]"/>
      <dgm:spPr/>
      <dgm:t>
        <a:bodyPr/>
        <a:lstStyle/>
        <a:p>
          <a:r>
            <a:rPr lang="fa-IR" dirty="0" smtClean="0">
              <a:cs typeface="B Titr" pitchFamily="2" charset="-78"/>
            </a:rPr>
            <a:t>زمان تاریخی</a:t>
          </a:r>
          <a:endParaRPr lang="en-US" dirty="0">
            <a:cs typeface="B Titr" pitchFamily="2" charset="-78"/>
          </a:endParaRPr>
        </a:p>
      </dgm:t>
    </dgm:pt>
    <dgm:pt modelId="{10D7E5FC-5E47-440A-929C-04E001EF0BF5}" type="parTrans" cxnId="{648868C1-4E81-4AF5-903F-698460E47F09}">
      <dgm:prSet/>
      <dgm:spPr/>
      <dgm:t>
        <a:bodyPr/>
        <a:lstStyle/>
        <a:p>
          <a:endParaRPr lang="en-US"/>
        </a:p>
      </dgm:t>
    </dgm:pt>
    <dgm:pt modelId="{39B02A6A-57AC-4DB6-8910-52037C857A27}" type="sibTrans" cxnId="{648868C1-4E81-4AF5-903F-698460E47F09}">
      <dgm:prSet/>
      <dgm:spPr/>
      <dgm:t>
        <a:bodyPr/>
        <a:lstStyle/>
        <a:p>
          <a:endParaRPr lang="en-US"/>
        </a:p>
      </dgm:t>
    </dgm:pt>
    <dgm:pt modelId="{5BAF2AC5-C92B-428A-B58F-85BD08D4D4EB}">
      <dgm:prSet phldrT="[Text]"/>
      <dgm:spPr/>
      <dgm:t>
        <a:bodyPr/>
        <a:lstStyle/>
        <a:p>
          <a:pPr algn="just" rtl="1"/>
          <a:r>
            <a:rPr lang="fa-IR" b="1" dirty="0" smtClean="0">
              <a:cs typeface="B Mitra" pitchFamily="2" charset="-78"/>
            </a:rPr>
            <a:t>افزایش تولید در واحد زمان</a:t>
          </a:r>
          <a:endParaRPr lang="en-US" b="1" dirty="0">
            <a:cs typeface="B Mitra" pitchFamily="2" charset="-78"/>
          </a:endParaRPr>
        </a:p>
      </dgm:t>
    </dgm:pt>
    <dgm:pt modelId="{117C4B0B-FC5F-4908-A55C-C88E6486195E}" type="parTrans" cxnId="{CC49EABA-57B7-4924-B778-E63A6E941086}">
      <dgm:prSet/>
      <dgm:spPr/>
      <dgm:t>
        <a:bodyPr/>
        <a:lstStyle/>
        <a:p>
          <a:endParaRPr lang="en-US"/>
        </a:p>
      </dgm:t>
    </dgm:pt>
    <dgm:pt modelId="{110DBC24-F3E0-4D9A-9187-B6FE88A87AE2}" type="sibTrans" cxnId="{CC49EABA-57B7-4924-B778-E63A6E941086}">
      <dgm:prSet/>
      <dgm:spPr/>
      <dgm:t>
        <a:bodyPr/>
        <a:lstStyle/>
        <a:p>
          <a:endParaRPr lang="en-US"/>
        </a:p>
      </dgm:t>
    </dgm:pt>
    <dgm:pt modelId="{8BA98503-DF27-429D-A16D-D55247A8D1DF}" type="pres">
      <dgm:prSet presAssocID="{5F9E8731-EBDE-4257-89C0-A0637ADC43AF}" presName="list" presStyleCnt="0">
        <dgm:presLayoutVars>
          <dgm:dir/>
          <dgm:animLvl val="lvl"/>
        </dgm:presLayoutVars>
      </dgm:prSet>
      <dgm:spPr/>
      <dgm:t>
        <a:bodyPr/>
        <a:lstStyle/>
        <a:p>
          <a:endParaRPr lang="en-US"/>
        </a:p>
      </dgm:t>
    </dgm:pt>
    <dgm:pt modelId="{6DCA797D-DAA3-4C8F-B3D2-249EEFA1D771}" type="pres">
      <dgm:prSet presAssocID="{E8B2E0E8-91B4-4CE8-B7B7-750F8366D5FE}" presName="posSpace" presStyleCnt="0"/>
      <dgm:spPr/>
    </dgm:pt>
    <dgm:pt modelId="{1ED0525A-B8AA-415E-ACCF-CEB4A723D4DA}" type="pres">
      <dgm:prSet presAssocID="{E8B2E0E8-91B4-4CE8-B7B7-750F8366D5FE}" presName="vertFlow" presStyleCnt="0"/>
      <dgm:spPr/>
    </dgm:pt>
    <dgm:pt modelId="{044BD0F5-8DAD-4716-98B0-601679F97801}" type="pres">
      <dgm:prSet presAssocID="{E8B2E0E8-91B4-4CE8-B7B7-750F8366D5FE}" presName="topSpace" presStyleCnt="0"/>
      <dgm:spPr/>
    </dgm:pt>
    <dgm:pt modelId="{39649B0D-01F9-4922-8A0B-78C3E89FA929}" type="pres">
      <dgm:prSet presAssocID="{E8B2E0E8-91B4-4CE8-B7B7-750F8366D5FE}" presName="firstComp" presStyleCnt="0"/>
      <dgm:spPr/>
    </dgm:pt>
    <dgm:pt modelId="{2986ECCC-C07D-4374-9B7B-F5B2ABCEC00C}" type="pres">
      <dgm:prSet presAssocID="{E8B2E0E8-91B4-4CE8-B7B7-750F8366D5FE}" presName="firstChild" presStyleLbl="bgAccFollowNode1" presStyleIdx="0" presStyleCnt="2"/>
      <dgm:spPr/>
      <dgm:t>
        <a:bodyPr/>
        <a:lstStyle/>
        <a:p>
          <a:endParaRPr lang="en-US"/>
        </a:p>
      </dgm:t>
    </dgm:pt>
    <dgm:pt modelId="{D36A5185-B10F-4F73-96D7-45B7AF73C200}" type="pres">
      <dgm:prSet presAssocID="{E8B2E0E8-91B4-4CE8-B7B7-750F8366D5FE}" presName="firstChildTx" presStyleLbl="bgAccFollowNode1" presStyleIdx="0" presStyleCnt="2">
        <dgm:presLayoutVars>
          <dgm:bulletEnabled val="1"/>
        </dgm:presLayoutVars>
      </dgm:prSet>
      <dgm:spPr/>
      <dgm:t>
        <a:bodyPr/>
        <a:lstStyle/>
        <a:p>
          <a:endParaRPr lang="en-US"/>
        </a:p>
      </dgm:t>
    </dgm:pt>
    <dgm:pt modelId="{C89A7D46-E194-4559-9D57-B639223D53CE}" type="pres">
      <dgm:prSet presAssocID="{E8B2E0E8-91B4-4CE8-B7B7-750F8366D5FE}" presName="negSpace" presStyleCnt="0"/>
      <dgm:spPr/>
    </dgm:pt>
    <dgm:pt modelId="{E33BDE74-1AEC-47E9-98C6-C2C5E2C5C88F}" type="pres">
      <dgm:prSet presAssocID="{E8B2E0E8-91B4-4CE8-B7B7-750F8366D5FE}" presName="circle" presStyleLbl="node1" presStyleIdx="0" presStyleCnt="2"/>
      <dgm:spPr/>
      <dgm:t>
        <a:bodyPr/>
        <a:lstStyle/>
        <a:p>
          <a:endParaRPr lang="en-US"/>
        </a:p>
      </dgm:t>
    </dgm:pt>
    <dgm:pt modelId="{5C1386D9-DE43-4B1D-9BD5-93E88CC4E695}" type="pres">
      <dgm:prSet presAssocID="{76EEA869-B9AB-4EAF-99F8-2323E8978EBB}" presName="transSpace" presStyleCnt="0"/>
      <dgm:spPr/>
    </dgm:pt>
    <dgm:pt modelId="{44D2D534-A686-4CDD-837A-CAB746F22A1D}" type="pres">
      <dgm:prSet presAssocID="{D578B62D-B381-496F-88B9-86E9D2259B05}" presName="posSpace" presStyleCnt="0"/>
      <dgm:spPr/>
    </dgm:pt>
    <dgm:pt modelId="{6F9383FB-5755-46F8-AE85-42F9A7FE60A4}" type="pres">
      <dgm:prSet presAssocID="{D578B62D-B381-496F-88B9-86E9D2259B05}" presName="vertFlow" presStyleCnt="0"/>
      <dgm:spPr/>
    </dgm:pt>
    <dgm:pt modelId="{11B2512E-8703-4490-9A9C-C1B2CB739D3A}" type="pres">
      <dgm:prSet presAssocID="{D578B62D-B381-496F-88B9-86E9D2259B05}" presName="topSpace" presStyleCnt="0"/>
      <dgm:spPr/>
    </dgm:pt>
    <dgm:pt modelId="{E01FCAC2-ABA2-4607-9A02-CD9A76AD0869}" type="pres">
      <dgm:prSet presAssocID="{D578B62D-B381-496F-88B9-86E9D2259B05}" presName="firstComp" presStyleCnt="0"/>
      <dgm:spPr/>
    </dgm:pt>
    <dgm:pt modelId="{C08C9044-E975-415F-BCA3-46E2B73E4D7D}" type="pres">
      <dgm:prSet presAssocID="{D578B62D-B381-496F-88B9-86E9D2259B05}" presName="firstChild" presStyleLbl="bgAccFollowNode1" presStyleIdx="1" presStyleCnt="2"/>
      <dgm:spPr/>
      <dgm:t>
        <a:bodyPr/>
        <a:lstStyle/>
        <a:p>
          <a:endParaRPr lang="en-US"/>
        </a:p>
      </dgm:t>
    </dgm:pt>
    <dgm:pt modelId="{238108A7-641C-41B7-9481-93F6314B2961}" type="pres">
      <dgm:prSet presAssocID="{D578B62D-B381-496F-88B9-86E9D2259B05}" presName="firstChildTx" presStyleLbl="bgAccFollowNode1" presStyleIdx="1" presStyleCnt="2">
        <dgm:presLayoutVars>
          <dgm:bulletEnabled val="1"/>
        </dgm:presLayoutVars>
      </dgm:prSet>
      <dgm:spPr/>
      <dgm:t>
        <a:bodyPr/>
        <a:lstStyle/>
        <a:p>
          <a:endParaRPr lang="en-US"/>
        </a:p>
      </dgm:t>
    </dgm:pt>
    <dgm:pt modelId="{E2013361-35CB-43A1-83F7-B69784882AA7}" type="pres">
      <dgm:prSet presAssocID="{D578B62D-B381-496F-88B9-86E9D2259B05}" presName="negSpace" presStyleCnt="0"/>
      <dgm:spPr/>
    </dgm:pt>
    <dgm:pt modelId="{AE125C69-4FF0-4286-A974-66EEBBAF91FB}" type="pres">
      <dgm:prSet presAssocID="{D578B62D-B381-496F-88B9-86E9D2259B05}" presName="circle" presStyleLbl="node1" presStyleIdx="1" presStyleCnt="2"/>
      <dgm:spPr/>
      <dgm:t>
        <a:bodyPr/>
        <a:lstStyle/>
        <a:p>
          <a:endParaRPr lang="en-US"/>
        </a:p>
      </dgm:t>
    </dgm:pt>
  </dgm:ptLst>
  <dgm:cxnLst>
    <dgm:cxn modelId="{26350DC6-318A-4BCC-8E9B-59858CD4C1DA}" type="presOf" srcId="{5F9E8731-EBDE-4257-89C0-A0637ADC43AF}" destId="{8BA98503-DF27-429D-A16D-D55247A8D1DF}" srcOrd="0" destOrd="0" presId="urn:microsoft.com/office/officeart/2005/8/layout/hList9"/>
    <dgm:cxn modelId="{3F8447B1-5870-4320-BBFC-03C2DEC069E9}" type="presOf" srcId="{5BAF2AC5-C92B-428A-B58F-85BD08D4D4EB}" destId="{C08C9044-E975-415F-BCA3-46E2B73E4D7D}" srcOrd="0" destOrd="0" presId="urn:microsoft.com/office/officeart/2005/8/layout/hList9"/>
    <dgm:cxn modelId="{CC49EABA-57B7-4924-B778-E63A6E941086}" srcId="{D578B62D-B381-496F-88B9-86E9D2259B05}" destId="{5BAF2AC5-C92B-428A-B58F-85BD08D4D4EB}" srcOrd="0" destOrd="0" parTransId="{117C4B0B-FC5F-4908-A55C-C88E6486195E}" sibTransId="{110DBC24-F3E0-4D9A-9187-B6FE88A87AE2}"/>
    <dgm:cxn modelId="{7EE160A1-F7DF-4812-90C8-0B5F35CDC3AA}" type="presOf" srcId="{D22B9E77-FBAD-4198-98D7-02B36142E729}" destId="{2986ECCC-C07D-4374-9B7B-F5B2ABCEC00C}" srcOrd="0" destOrd="0" presId="urn:microsoft.com/office/officeart/2005/8/layout/hList9"/>
    <dgm:cxn modelId="{DE5CE7A8-D8CB-4A23-AB2B-4AFFE78D5AAE}" type="presOf" srcId="{5BAF2AC5-C92B-428A-B58F-85BD08D4D4EB}" destId="{238108A7-641C-41B7-9481-93F6314B2961}" srcOrd="1" destOrd="0" presId="urn:microsoft.com/office/officeart/2005/8/layout/hList9"/>
    <dgm:cxn modelId="{C048D2C1-D276-4653-97FE-1973B061A7EF}" type="presOf" srcId="{D578B62D-B381-496F-88B9-86E9D2259B05}" destId="{AE125C69-4FF0-4286-A974-66EEBBAF91FB}" srcOrd="0" destOrd="0" presId="urn:microsoft.com/office/officeart/2005/8/layout/hList9"/>
    <dgm:cxn modelId="{00EA51FF-A910-4668-90F5-CAB4C973B1F5}" srcId="{E8B2E0E8-91B4-4CE8-B7B7-750F8366D5FE}" destId="{D22B9E77-FBAD-4198-98D7-02B36142E729}" srcOrd="0" destOrd="0" parTransId="{402A988B-2CD4-4A70-AB89-2B551D6C88CD}" sibTransId="{2B8480ED-1B30-476E-8388-FD04E524E0D3}"/>
    <dgm:cxn modelId="{8F4CA98A-4A82-42F9-96A9-23CA0D194EB9}" type="presOf" srcId="{E8B2E0E8-91B4-4CE8-B7B7-750F8366D5FE}" destId="{E33BDE74-1AEC-47E9-98C6-C2C5E2C5C88F}" srcOrd="0" destOrd="0" presId="urn:microsoft.com/office/officeart/2005/8/layout/hList9"/>
    <dgm:cxn modelId="{648868C1-4E81-4AF5-903F-698460E47F09}" srcId="{5F9E8731-EBDE-4257-89C0-A0637ADC43AF}" destId="{D578B62D-B381-496F-88B9-86E9D2259B05}" srcOrd="1" destOrd="0" parTransId="{10D7E5FC-5E47-440A-929C-04E001EF0BF5}" sibTransId="{39B02A6A-57AC-4DB6-8910-52037C857A27}"/>
    <dgm:cxn modelId="{660C8910-72FE-4464-853F-D1266A0B5339}" type="presOf" srcId="{D22B9E77-FBAD-4198-98D7-02B36142E729}" destId="{D36A5185-B10F-4F73-96D7-45B7AF73C200}" srcOrd="1" destOrd="0" presId="urn:microsoft.com/office/officeart/2005/8/layout/hList9"/>
    <dgm:cxn modelId="{FA7E0B0D-AEC2-4A39-85F7-A79C2F16944A}" srcId="{5F9E8731-EBDE-4257-89C0-A0637ADC43AF}" destId="{E8B2E0E8-91B4-4CE8-B7B7-750F8366D5FE}" srcOrd="0" destOrd="0" parTransId="{BE82D0D7-8286-4B68-BB7F-3BE150418125}" sibTransId="{76EEA869-B9AB-4EAF-99F8-2323E8978EBB}"/>
    <dgm:cxn modelId="{1C73498C-8F33-4B4A-91BC-00C30FEACAB7}" type="presParOf" srcId="{8BA98503-DF27-429D-A16D-D55247A8D1DF}" destId="{6DCA797D-DAA3-4C8F-B3D2-249EEFA1D771}" srcOrd="0" destOrd="0" presId="urn:microsoft.com/office/officeart/2005/8/layout/hList9"/>
    <dgm:cxn modelId="{46B9FBD3-29F8-4780-A6B9-728A89C38113}" type="presParOf" srcId="{8BA98503-DF27-429D-A16D-D55247A8D1DF}" destId="{1ED0525A-B8AA-415E-ACCF-CEB4A723D4DA}" srcOrd="1" destOrd="0" presId="urn:microsoft.com/office/officeart/2005/8/layout/hList9"/>
    <dgm:cxn modelId="{B9977DFC-341E-41F5-B3A5-D068AE4892C7}" type="presParOf" srcId="{1ED0525A-B8AA-415E-ACCF-CEB4A723D4DA}" destId="{044BD0F5-8DAD-4716-98B0-601679F97801}" srcOrd="0" destOrd="0" presId="urn:microsoft.com/office/officeart/2005/8/layout/hList9"/>
    <dgm:cxn modelId="{E01F5314-2A74-4C0F-918F-8F2D13FA4DCA}" type="presParOf" srcId="{1ED0525A-B8AA-415E-ACCF-CEB4A723D4DA}" destId="{39649B0D-01F9-4922-8A0B-78C3E89FA929}" srcOrd="1" destOrd="0" presId="urn:microsoft.com/office/officeart/2005/8/layout/hList9"/>
    <dgm:cxn modelId="{1AB54B25-8CBD-4DDF-B05F-9669F0F181A4}" type="presParOf" srcId="{39649B0D-01F9-4922-8A0B-78C3E89FA929}" destId="{2986ECCC-C07D-4374-9B7B-F5B2ABCEC00C}" srcOrd="0" destOrd="0" presId="urn:microsoft.com/office/officeart/2005/8/layout/hList9"/>
    <dgm:cxn modelId="{8F01CE2E-1D75-4DF1-A68D-74D6237AFDCC}" type="presParOf" srcId="{39649B0D-01F9-4922-8A0B-78C3E89FA929}" destId="{D36A5185-B10F-4F73-96D7-45B7AF73C200}" srcOrd="1" destOrd="0" presId="urn:microsoft.com/office/officeart/2005/8/layout/hList9"/>
    <dgm:cxn modelId="{9223C3BE-D91C-411D-836B-28DF1A05FAB3}" type="presParOf" srcId="{8BA98503-DF27-429D-A16D-D55247A8D1DF}" destId="{C89A7D46-E194-4559-9D57-B639223D53CE}" srcOrd="2" destOrd="0" presId="urn:microsoft.com/office/officeart/2005/8/layout/hList9"/>
    <dgm:cxn modelId="{BFCC49FD-7B21-4FCF-A6D2-503A35E716FC}" type="presParOf" srcId="{8BA98503-DF27-429D-A16D-D55247A8D1DF}" destId="{E33BDE74-1AEC-47E9-98C6-C2C5E2C5C88F}" srcOrd="3" destOrd="0" presId="urn:microsoft.com/office/officeart/2005/8/layout/hList9"/>
    <dgm:cxn modelId="{61EB0A0D-DEFC-4B11-81F8-D7D83FEB5393}" type="presParOf" srcId="{8BA98503-DF27-429D-A16D-D55247A8D1DF}" destId="{5C1386D9-DE43-4B1D-9BD5-93E88CC4E695}" srcOrd="4" destOrd="0" presId="urn:microsoft.com/office/officeart/2005/8/layout/hList9"/>
    <dgm:cxn modelId="{6A7370F1-2CC6-4CD2-8E88-1DF71EAACB6E}" type="presParOf" srcId="{8BA98503-DF27-429D-A16D-D55247A8D1DF}" destId="{44D2D534-A686-4CDD-837A-CAB746F22A1D}" srcOrd="5" destOrd="0" presId="urn:microsoft.com/office/officeart/2005/8/layout/hList9"/>
    <dgm:cxn modelId="{05C59EF3-9FB7-4D28-9301-B1951EE5150D}" type="presParOf" srcId="{8BA98503-DF27-429D-A16D-D55247A8D1DF}" destId="{6F9383FB-5755-46F8-AE85-42F9A7FE60A4}" srcOrd="6" destOrd="0" presId="urn:microsoft.com/office/officeart/2005/8/layout/hList9"/>
    <dgm:cxn modelId="{D8E589A4-7BEE-41F0-819F-5F67D8DC681D}" type="presParOf" srcId="{6F9383FB-5755-46F8-AE85-42F9A7FE60A4}" destId="{11B2512E-8703-4490-9A9C-C1B2CB739D3A}" srcOrd="0" destOrd="0" presId="urn:microsoft.com/office/officeart/2005/8/layout/hList9"/>
    <dgm:cxn modelId="{E51CA3DA-E06A-45E4-9C3C-26D3E3F19C2C}" type="presParOf" srcId="{6F9383FB-5755-46F8-AE85-42F9A7FE60A4}" destId="{E01FCAC2-ABA2-4607-9A02-CD9A76AD0869}" srcOrd="1" destOrd="0" presId="urn:microsoft.com/office/officeart/2005/8/layout/hList9"/>
    <dgm:cxn modelId="{0AD5FC60-2533-424A-8191-314BE12487FB}" type="presParOf" srcId="{E01FCAC2-ABA2-4607-9A02-CD9A76AD0869}" destId="{C08C9044-E975-415F-BCA3-46E2B73E4D7D}" srcOrd="0" destOrd="0" presId="urn:microsoft.com/office/officeart/2005/8/layout/hList9"/>
    <dgm:cxn modelId="{3741706C-4AFA-4BE0-94FD-B364B4DFAFD9}" type="presParOf" srcId="{E01FCAC2-ABA2-4607-9A02-CD9A76AD0869}" destId="{238108A7-641C-41B7-9481-93F6314B2961}" srcOrd="1" destOrd="0" presId="urn:microsoft.com/office/officeart/2005/8/layout/hList9"/>
    <dgm:cxn modelId="{523D4ECF-487B-4631-AEFC-D1D91234044C}" type="presParOf" srcId="{8BA98503-DF27-429D-A16D-D55247A8D1DF}" destId="{E2013361-35CB-43A1-83F7-B69784882AA7}" srcOrd="7" destOrd="0" presId="urn:microsoft.com/office/officeart/2005/8/layout/hList9"/>
    <dgm:cxn modelId="{24680C05-0FAD-4293-98EF-69AB6595D768}" type="presParOf" srcId="{8BA98503-DF27-429D-A16D-D55247A8D1DF}" destId="{AE125C69-4FF0-4286-A974-66EEBBAF91FB}" srcOrd="8" destOrd="0" presId="urn:microsoft.com/office/officeart/2005/8/layout/hList9"/>
  </dgm:cxnLst>
  <dgm:bg/>
  <dgm:whole/>
</dgm:dataModel>
</file>

<file path=ppt/diagrams/data8.xml><?xml version="1.0" encoding="utf-8"?>
<dgm:dataModel xmlns:dgm="http://schemas.openxmlformats.org/drawingml/2006/diagram" xmlns:a="http://schemas.openxmlformats.org/drawingml/2006/main">
  <dgm:ptLst>
    <dgm:pt modelId="{53846E9C-D2CA-4BC2-9601-C4D99354FC1F}" type="doc">
      <dgm:prSet loTypeId="urn:microsoft.com/office/officeart/2005/8/layout/vList3" loCatId="list" qsTypeId="urn:microsoft.com/office/officeart/2005/8/quickstyle/simple1" qsCatId="simple" csTypeId="urn:microsoft.com/office/officeart/2005/8/colors/accent1_2" csCatId="accent1" phldr="1"/>
      <dgm:spPr/>
    </dgm:pt>
    <dgm:pt modelId="{4365ECDA-AC94-4BA8-BEE5-5F74A5E1D71F}">
      <dgm:prSet phldrT="[Text]" custT="1"/>
      <dgm:spPr>
        <a:solidFill>
          <a:schemeClr val="accent2">
            <a:lumMod val="75000"/>
          </a:schemeClr>
        </a:solidFill>
      </dgm:spPr>
      <dgm:t>
        <a:bodyPr/>
        <a:lstStyle/>
        <a:p>
          <a:pPr algn="just" rtl="1"/>
          <a:r>
            <a:rPr lang="fa-IR" sz="2800" dirty="0" smtClean="0">
              <a:cs typeface="B Mitra" pitchFamily="2" charset="-78"/>
            </a:rPr>
            <a:t>«هر افزایشی در کیفیت ارزش‌های مصرف به خودی خود، تشکیل دهنده‌ی افزایشی در ثروت مادی است. دو کُت لباس‌هایی برای دو نفر خواهند بود، یک کُت فقط لباسی برای یک نفر است، الی آخر. با این حال، هر افزایشی در مقدار ثروت مادی می‌تواند مرادف کاهش همزمان اندازه‌ی ارزش آن باشد. این پویش متناقض از خصوصیت دوپهلوی کار ناشی می‌شود.»</a:t>
          </a:r>
        </a:p>
        <a:p>
          <a:pPr algn="just" rtl="0"/>
          <a:r>
            <a:rPr lang="en-US" sz="2400" i="1" dirty="0" smtClean="0">
              <a:cs typeface="B Mitra" pitchFamily="2" charset="-78"/>
            </a:rPr>
            <a:t>(Murthy, 2009)</a:t>
          </a:r>
          <a:endParaRPr lang="en-US" sz="2400" i="1" dirty="0">
            <a:cs typeface="B Mitra" pitchFamily="2" charset="-78"/>
          </a:endParaRPr>
        </a:p>
      </dgm:t>
    </dgm:pt>
    <dgm:pt modelId="{D88085AD-F7E1-408C-A1D1-2BB9DCC750FF}" type="parTrans" cxnId="{93CBBFCB-407E-4534-938E-598EA7082D1F}">
      <dgm:prSet/>
      <dgm:spPr/>
      <dgm:t>
        <a:bodyPr/>
        <a:lstStyle/>
        <a:p>
          <a:endParaRPr lang="en-US"/>
        </a:p>
      </dgm:t>
    </dgm:pt>
    <dgm:pt modelId="{50CCAB8F-8BFC-467E-A69C-0B3A5AB02D82}" type="sibTrans" cxnId="{93CBBFCB-407E-4534-938E-598EA7082D1F}">
      <dgm:prSet/>
      <dgm:spPr/>
      <dgm:t>
        <a:bodyPr/>
        <a:lstStyle/>
        <a:p>
          <a:endParaRPr lang="en-US"/>
        </a:p>
      </dgm:t>
    </dgm:pt>
    <dgm:pt modelId="{F5272EF2-E8A8-48DB-ACBA-A2DD2C855A01}" type="pres">
      <dgm:prSet presAssocID="{53846E9C-D2CA-4BC2-9601-C4D99354FC1F}" presName="linearFlow" presStyleCnt="0">
        <dgm:presLayoutVars>
          <dgm:dir/>
          <dgm:resizeHandles val="exact"/>
        </dgm:presLayoutVars>
      </dgm:prSet>
      <dgm:spPr/>
    </dgm:pt>
    <dgm:pt modelId="{E308FE64-22A2-4B81-B88B-3EEE35BAB19F}" type="pres">
      <dgm:prSet presAssocID="{4365ECDA-AC94-4BA8-BEE5-5F74A5E1D71F}" presName="composite" presStyleCnt="0"/>
      <dgm:spPr/>
    </dgm:pt>
    <dgm:pt modelId="{6479F4CC-7B3D-4FC6-84CB-BFD763392880}" type="pres">
      <dgm:prSet presAssocID="{4365ECDA-AC94-4BA8-BEE5-5F74A5E1D71F}" presName="imgShp" presStyleLbl="fgImgPlace1" presStyleIdx="0" presStyleCnt="1" custScaleX="107565" custScaleY="106912" custLinFactNeighborX="-1689" custLinFactNeighborY="-35990"/>
      <dgm:spPr>
        <a:blipFill rotWithShape="0">
          <a:blip xmlns:r="http://schemas.openxmlformats.org/officeDocument/2006/relationships" r:embed="rId1"/>
          <a:stretch>
            <a:fillRect/>
          </a:stretch>
        </a:blipFill>
      </dgm:spPr>
    </dgm:pt>
    <dgm:pt modelId="{AC97909A-3C9E-48DC-9A8F-9C6A57BC7967}" type="pres">
      <dgm:prSet presAssocID="{4365ECDA-AC94-4BA8-BEE5-5F74A5E1D71F}" presName="txShp" presStyleLbl="node1" presStyleIdx="0" presStyleCnt="1" custScaleX="143161" custScaleY="225468" custLinFactNeighborX="1192" custLinFactNeighborY="0">
        <dgm:presLayoutVars>
          <dgm:bulletEnabled val="1"/>
        </dgm:presLayoutVars>
      </dgm:prSet>
      <dgm:spPr/>
      <dgm:t>
        <a:bodyPr/>
        <a:lstStyle/>
        <a:p>
          <a:endParaRPr lang="en-US"/>
        </a:p>
      </dgm:t>
    </dgm:pt>
  </dgm:ptLst>
  <dgm:cxnLst>
    <dgm:cxn modelId="{93CBBFCB-407E-4534-938E-598EA7082D1F}" srcId="{53846E9C-D2CA-4BC2-9601-C4D99354FC1F}" destId="{4365ECDA-AC94-4BA8-BEE5-5F74A5E1D71F}" srcOrd="0" destOrd="0" parTransId="{D88085AD-F7E1-408C-A1D1-2BB9DCC750FF}" sibTransId="{50CCAB8F-8BFC-467E-A69C-0B3A5AB02D82}"/>
    <dgm:cxn modelId="{B5D9EBA2-09F1-404D-A8BE-928EE5582AD1}" type="presOf" srcId="{53846E9C-D2CA-4BC2-9601-C4D99354FC1F}" destId="{F5272EF2-E8A8-48DB-ACBA-A2DD2C855A01}" srcOrd="0" destOrd="0" presId="urn:microsoft.com/office/officeart/2005/8/layout/vList3"/>
    <dgm:cxn modelId="{13F8FAB1-4C98-4D07-852A-1EB91A01E2D1}" type="presOf" srcId="{4365ECDA-AC94-4BA8-BEE5-5F74A5E1D71F}" destId="{AC97909A-3C9E-48DC-9A8F-9C6A57BC7967}" srcOrd="0" destOrd="0" presId="urn:microsoft.com/office/officeart/2005/8/layout/vList3"/>
    <dgm:cxn modelId="{FE66A57A-0A54-49D6-B8CE-A49A1015825C}" type="presParOf" srcId="{F5272EF2-E8A8-48DB-ACBA-A2DD2C855A01}" destId="{E308FE64-22A2-4B81-B88B-3EEE35BAB19F}" srcOrd="0" destOrd="0" presId="urn:microsoft.com/office/officeart/2005/8/layout/vList3"/>
    <dgm:cxn modelId="{BAF630AA-C46E-457D-BBC6-5780267B5B27}" type="presParOf" srcId="{E308FE64-22A2-4B81-B88B-3EEE35BAB19F}" destId="{6479F4CC-7B3D-4FC6-84CB-BFD763392880}" srcOrd="0" destOrd="0" presId="urn:microsoft.com/office/officeart/2005/8/layout/vList3"/>
    <dgm:cxn modelId="{AC863EB4-75C6-4D97-B1CA-BE7A265A0B4A}" type="presParOf" srcId="{E308FE64-22A2-4B81-B88B-3EEE35BAB19F}" destId="{AC97909A-3C9E-48DC-9A8F-9C6A57BC7967}" srcOrd="1" destOrd="0" presId="urn:microsoft.com/office/officeart/2005/8/layout/vList3"/>
  </dgm:cxnLst>
  <dgm:bg/>
  <dgm:whole/>
</dgm:dataModel>
</file>

<file path=ppt/diagrams/data9.xml><?xml version="1.0" encoding="utf-8"?>
<dgm:dataModel xmlns:dgm="http://schemas.openxmlformats.org/drawingml/2006/diagram" xmlns:a="http://schemas.openxmlformats.org/drawingml/2006/main">
  <dgm:ptLst>
    <dgm:pt modelId="{0DCCF5FA-86CF-4405-8FFD-B63716F0E570}" type="doc">
      <dgm:prSet loTypeId="urn:microsoft.com/office/officeart/2005/8/layout/cycle5" loCatId="cycle" qsTypeId="urn:microsoft.com/office/officeart/2005/8/quickstyle/simple1" qsCatId="simple" csTypeId="urn:microsoft.com/office/officeart/2005/8/colors/accent3_2" csCatId="accent3" phldr="1"/>
      <dgm:spPr/>
      <dgm:t>
        <a:bodyPr/>
        <a:lstStyle/>
        <a:p>
          <a:endParaRPr lang="en-US"/>
        </a:p>
      </dgm:t>
    </dgm:pt>
    <dgm:pt modelId="{95EA5DC1-F921-42A4-8F13-68D103FB06F3}">
      <dgm:prSet phldrT="[Text]"/>
      <dgm:spPr/>
      <dgm:t>
        <a:bodyPr/>
        <a:lstStyle/>
        <a:p>
          <a:r>
            <a:rPr lang="fa-IR" b="1" dirty="0" smtClean="0">
              <a:cs typeface="B Mitra" pitchFamily="2" charset="-78"/>
            </a:rPr>
            <a:t>افزایش بهره وری</a:t>
          </a:r>
          <a:endParaRPr lang="en-US" b="1" dirty="0">
            <a:cs typeface="B Mitra" pitchFamily="2" charset="-78"/>
          </a:endParaRPr>
        </a:p>
      </dgm:t>
    </dgm:pt>
    <dgm:pt modelId="{0DBD0C19-65ED-4D7C-8A8C-F28E680F0FF8}" type="parTrans" cxnId="{AA7302E7-945B-4B4C-A23E-6F5BABB71509}">
      <dgm:prSet/>
      <dgm:spPr/>
      <dgm:t>
        <a:bodyPr/>
        <a:lstStyle/>
        <a:p>
          <a:endParaRPr lang="en-US"/>
        </a:p>
      </dgm:t>
    </dgm:pt>
    <dgm:pt modelId="{4BFA0A2A-4CD8-4F1E-A1CF-4765BDE3E73F}" type="sibTrans" cxnId="{AA7302E7-945B-4B4C-A23E-6F5BABB71509}">
      <dgm:prSet/>
      <dgm:spPr>
        <a:ln w="76200"/>
      </dgm:spPr>
      <dgm:t>
        <a:bodyPr/>
        <a:lstStyle/>
        <a:p>
          <a:endParaRPr lang="en-US"/>
        </a:p>
      </dgm:t>
    </dgm:pt>
    <dgm:pt modelId="{8D918AAE-869F-44BB-92F2-FFF9933AF38A}">
      <dgm:prSet phldrT="[Text]"/>
      <dgm:spPr/>
      <dgm:t>
        <a:bodyPr/>
        <a:lstStyle/>
        <a:p>
          <a:r>
            <a:rPr lang="fa-IR" b="1" dirty="0" smtClean="0">
              <a:cs typeface="B Mitra" pitchFamily="2" charset="-78"/>
            </a:rPr>
            <a:t>افزایش تولید</a:t>
          </a:r>
          <a:endParaRPr lang="en-US" b="1" dirty="0">
            <a:cs typeface="B Mitra" pitchFamily="2" charset="-78"/>
          </a:endParaRPr>
        </a:p>
      </dgm:t>
    </dgm:pt>
    <dgm:pt modelId="{817F38CA-143C-4D78-949F-C2DDEBD81F5F}" type="parTrans" cxnId="{B3EDF56F-9F8E-47CD-B338-CCCB435C6D80}">
      <dgm:prSet/>
      <dgm:spPr/>
      <dgm:t>
        <a:bodyPr/>
        <a:lstStyle/>
        <a:p>
          <a:endParaRPr lang="en-US"/>
        </a:p>
      </dgm:t>
    </dgm:pt>
    <dgm:pt modelId="{FCC11D25-B93C-4597-8D26-A1475A90E6DE}" type="sibTrans" cxnId="{B3EDF56F-9F8E-47CD-B338-CCCB435C6D80}">
      <dgm:prSet/>
      <dgm:spPr>
        <a:ln w="76200"/>
      </dgm:spPr>
      <dgm:t>
        <a:bodyPr/>
        <a:lstStyle/>
        <a:p>
          <a:endParaRPr lang="en-US"/>
        </a:p>
      </dgm:t>
    </dgm:pt>
    <dgm:pt modelId="{7B85CB84-CE79-495E-834D-A62EA7E42A4D}">
      <dgm:prSet phldrT="[Text]"/>
      <dgm:spPr/>
      <dgm:t>
        <a:bodyPr/>
        <a:lstStyle/>
        <a:p>
          <a:r>
            <a:rPr lang="fa-IR" b="1" dirty="0" smtClean="0">
              <a:cs typeface="B Mitra" pitchFamily="2" charset="-78"/>
            </a:rPr>
            <a:t>کاهش قیمت</a:t>
          </a:r>
          <a:endParaRPr lang="en-US" b="1" dirty="0">
            <a:cs typeface="B Mitra" pitchFamily="2" charset="-78"/>
          </a:endParaRPr>
        </a:p>
      </dgm:t>
    </dgm:pt>
    <dgm:pt modelId="{AB9780B2-3C7E-41AF-B2DC-75D0D2037E19}" type="parTrans" cxnId="{3B70B638-EAB2-4081-957B-30C16F9FC64B}">
      <dgm:prSet/>
      <dgm:spPr/>
      <dgm:t>
        <a:bodyPr/>
        <a:lstStyle/>
        <a:p>
          <a:endParaRPr lang="en-US"/>
        </a:p>
      </dgm:t>
    </dgm:pt>
    <dgm:pt modelId="{B8503A4D-79C7-4EB2-B8DA-05DC9C9F4DD1}" type="sibTrans" cxnId="{3B70B638-EAB2-4081-957B-30C16F9FC64B}">
      <dgm:prSet/>
      <dgm:spPr>
        <a:ln w="76200"/>
      </dgm:spPr>
      <dgm:t>
        <a:bodyPr/>
        <a:lstStyle/>
        <a:p>
          <a:endParaRPr lang="en-US"/>
        </a:p>
      </dgm:t>
    </dgm:pt>
    <dgm:pt modelId="{BED5EB23-428F-462F-B3FE-75B8E1FE6EB5}">
      <dgm:prSet phldrT="[Text]"/>
      <dgm:spPr/>
      <dgm:t>
        <a:bodyPr/>
        <a:lstStyle/>
        <a:p>
          <a:r>
            <a:rPr lang="fa-IR" b="1" dirty="0" smtClean="0">
              <a:cs typeface="B Mitra" pitchFamily="2" charset="-78"/>
            </a:rPr>
            <a:t>کاهش ارزش</a:t>
          </a:r>
          <a:endParaRPr lang="en-US" b="1" dirty="0">
            <a:cs typeface="B Mitra" pitchFamily="2" charset="-78"/>
          </a:endParaRPr>
        </a:p>
      </dgm:t>
    </dgm:pt>
    <dgm:pt modelId="{813F0C17-90EF-424A-A8EC-5D83804E0EEE}" type="parTrans" cxnId="{A672BF41-EEC0-40CA-BB51-36B149B9FF87}">
      <dgm:prSet/>
      <dgm:spPr/>
      <dgm:t>
        <a:bodyPr/>
        <a:lstStyle/>
        <a:p>
          <a:endParaRPr lang="en-US"/>
        </a:p>
      </dgm:t>
    </dgm:pt>
    <dgm:pt modelId="{EB49E559-995E-423B-A8CA-8A8360EFDF51}" type="sibTrans" cxnId="{A672BF41-EEC0-40CA-BB51-36B149B9FF87}">
      <dgm:prSet/>
      <dgm:spPr>
        <a:ln w="76200"/>
      </dgm:spPr>
      <dgm:t>
        <a:bodyPr/>
        <a:lstStyle/>
        <a:p>
          <a:endParaRPr lang="en-US"/>
        </a:p>
      </dgm:t>
    </dgm:pt>
    <dgm:pt modelId="{EEB79558-E37C-41E0-AF42-3A339E25EC28}">
      <dgm:prSet phldrT="[Text]"/>
      <dgm:spPr/>
      <dgm:t>
        <a:bodyPr/>
        <a:lstStyle/>
        <a:p>
          <a:r>
            <a:rPr lang="fa-IR" b="1" dirty="0" smtClean="0">
              <a:cs typeface="B Mitra" pitchFamily="2" charset="-78"/>
            </a:rPr>
            <a:t>لزوم تولید بیشتر</a:t>
          </a:r>
          <a:endParaRPr lang="en-US" b="1" dirty="0">
            <a:cs typeface="B Mitra" pitchFamily="2" charset="-78"/>
          </a:endParaRPr>
        </a:p>
      </dgm:t>
    </dgm:pt>
    <dgm:pt modelId="{5CF9809E-FB68-4442-8284-C1A2E62C7B08}" type="parTrans" cxnId="{6B9BA140-0B6E-4DCA-AA68-0B051BF0732E}">
      <dgm:prSet/>
      <dgm:spPr/>
      <dgm:t>
        <a:bodyPr/>
        <a:lstStyle/>
        <a:p>
          <a:endParaRPr lang="en-US"/>
        </a:p>
      </dgm:t>
    </dgm:pt>
    <dgm:pt modelId="{4F7F3B7D-2A10-4BA8-9238-8FFC86D5FFFA}" type="sibTrans" cxnId="{6B9BA140-0B6E-4DCA-AA68-0B051BF0732E}">
      <dgm:prSet/>
      <dgm:spPr>
        <a:ln w="76200"/>
      </dgm:spPr>
      <dgm:t>
        <a:bodyPr/>
        <a:lstStyle/>
        <a:p>
          <a:endParaRPr lang="en-US"/>
        </a:p>
      </dgm:t>
    </dgm:pt>
    <dgm:pt modelId="{07A437AA-F9F0-4BC5-BB5D-11FE2C0F3CB2}" type="pres">
      <dgm:prSet presAssocID="{0DCCF5FA-86CF-4405-8FFD-B63716F0E570}" presName="cycle" presStyleCnt="0">
        <dgm:presLayoutVars>
          <dgm:dir/>
          <dgm:resizeHandles val="exact"/>
        </dgm:presLayoutVars>
      </dgm:prSet>
      <dgm:spPr/>
      <dgm:t>
        <a:bodyPr/>
        <a:lstStyle/>
        <a:p>
          <a:endParaRPr lang="en-US"/>
        </a:p>
      </dgm:t>
    </dgm:pt>
    <dgm:pt modelId="{84FBA008-8D8C-44F7-80EB-2AA24E7FB99B}" type="pres">
      <dgm:prSet presAssocID="{95EA5DC1-F921-42A4-8F13-68D103FB06F3}" presName="node" presStyleLbl="node1" presStyleIdx="0" presStyleCnt="5">
        <dgm:presLayoutVars>
          <dgm:bulletEnabled val="1"/>
        </dgm:presLayoutVars>
      </dgm:prSet>
      <dgm:spPr/>
      <dgm:t>
        <a:bodyPr/>
        <a:lstStyle/>
        <a:p>
          <a:endParaRPr lang="en-US"/>
        </a:p>
      </dgm:t>
    </dgm:pt>
    <dgm:pt modelId="{5A06AC4C-BD3A-4A6F-8CF0-DD4318287A62}" type="pres">
      <dgm:prSet presAssocID="{95EA5DC1-F921-42A4-8F13-68D103FB06F3}" presName="spNode" presStyleCnt="0"/>
      <dgm:spPr/>
    </dgm:pt>
    <dgm:pt modelId="{7F55CCD7-BFF6-48C5-B7C2-E4F31BD2568F}" type="pres">
      <dgm:prSet presAssocID="{4BFA0A2A-4CD8-4F1E-A1CF-4765BDE3E73F}" presName="sibTrans" presStyleLbl="sibTrans1D1" presStyleIdx="0" presStyleCnt="5"/>
      <dgm:spPr/>
      <dgm:t>
        <a:bodyPr/>
        <a:lstStyle/>
        <a:p>
          <a:endParaRPr lang="en-US"/>
        </a:p>
      </dgm:t>
    </dgm:pt>
    <dgm:pt modelId="{E18F132E-54F9-494C-908E-286BD593B931}" type="pres">
      <dgm:prSet presAssocID="{8D918AAE-869F-44BB-92F2-FFF9933AF38A}" presName="node" presStyleLbl="node1" presStyleIdx="1" presStyleCnt="5">
        <dgm:presLayoutVars>
          <dgm:bulletEnabled val="1"/>
        </dgm:presLayoutVars>
      </dgm:prSet>
      <dgm:spPr/>
      <dgm:t>
        <a:bodyPr/>
        <a:lstStyle/>
        <a:p>
          <a:endParaRPr lang="en-US"/>
        </a:p>
      </dgm:t>
    </dgm:pt>
    <dgm:pt modelId="{4D0D0487-B36F-467E-B7D5-97FEF8F760E1}" type="pres">
      <dgm:prSet presAssocID="{8D918AAE-869F-44BB-92F2-FFF9933AF38A}" presName="spNode" presStyleCnt="0"/>
      <dgm:spPr/>
    </dgm:pt>
    <dgm:pt modelId="{0379C9D2-42C6-4DD7-8A80-D37C93BB731E}" type="pres">
      <dgm:prSet presAssocID="{FCC11D25-B93C-4597-8D26-A1475A90E6DE}" presName="sibTrans" presStyleLbl="sibTrans1D1" presStyleIdx="1" presStyleCnt="5"/>
      <dgm:spPr/>
      <dgm:t>
        <a:bodyPr/>
        <a:lstStyle/>
        <a:p>
          <a:endParaRPr lang="en-US"/>
        </a:p>
      </dgm:t>
    </dgm:pt>
    <dgm:pt modelId="{B8411D7B-855B-42B4-BA9A-E83C29ECC290}" type="pres">
      <dgm:prSet presAssocID="{7B85CB84-CE79-495E-834D-A62EA7E42A4D}" presName="node" presStyleLbl="node1" presStyleIdx="2" presStyleCnt="5">
        <dgm:presLayoutVars>
          <dgm:bulletEnabled val="1"/>
        </dgm:presLayoutVars>
      </dgm:prSet>
      <dgm:spPr/>
      <dgm:t>
        <a:bodyPr/>
        <a:lstStyle/>
        <a:p>
          <a:endParaRPr lang="en-US"/>
        </a:p>
      </dgm:t>
    </dgm:pt>
    <dgm:pt modelId="{CC3AF1E4-053B-4C7C-A33B-CBF4046532B0}" type="pres">
      <dgm:prSet presAssocID="{7B85CB84-CE79-495E-834D-A62EA7E42A4D}" presName="spNode" presStyleCnt="0"/>
      <dgm:spPr/>
    </dgm:pt>
    <dgm:pt modelId="{30DBC84E-4BC7-4B96-90D1-D8ED7DB27253}" type="pres">
      <dgm:prSet presAssocID="{B8503A4D-79C7-4EB2-B8DA-05DC9C9F4DD1}" presName="sibTrans" presStyleLbl="sibTrans1D1" presStyleIdx="2" presStyleCnt="5"/>
      <dgm:spPr/>
      <dgm:t>
        <a:bodyPr/>
        <a:lstStyle/>
        <a:p>
          <a:endParaRPr lang="en-US"/>
        </a:p>
      </dgm:t>
    </dgm:pt>
    <dgm:pt modelId="{509E7BC2-7991-4C1F-A427-2B270D6FC22D}" type="pres">
      <dgm:prSet presAssocID="{BED5EB23-428F-462F-B3FE-75B8E1FE6EB5}" presName="node" presStyleLbl="node1" presStyleIdx="3" presStyleCnt="5">
        <dgm:presLayoutVars>
          <dgm:bulletEnabled val="1"/>
        </dgm:presLayoutVars>
      </dgm:prSet>
      <dgm:spPr/>
      <dgm:t>
        <a:bodyPr/>
        <a:lstStyle/>
        <a:p>
          <a:endParaRPr lang="en-US"/>
        </a:p>
      </dgm:t>
    </dgm:pt>
    <dgm:pt modelId="{AB28C0C9-1798-4761-AC14-7056F4CB7720}" type="pres">
      <dgm:prSet presAssocID="{BED5EB23-428F-462F-B3FE-75B8E1FE6EB5}" presName="spNode" presStyleCnt="0"/>
      <dgm:spPr/>
    </dgm:pt>
    <dgm:pt modelId="{8D24336E-9A6C-4A70-AC76-C3678C2CCE40}" type="pres">
      <dgm:prSet presAssocID="{EB49E559-995E-423B-A8CA-8A8360EFDF51}" presName="sibTrans" presStyleLbl="sibTrans1D1" presStyleIdx="3" presStyleCnt="5"/>
      <dgm:spPr/>
      <dgm:t>
        <a:bodyPr/>
        <a:lstStyle/>
        <a:p>
          <a:endParaRPr lang="en-US"/>
        </a:p>
      </dgm:t>
    </dgm:pt>
    <dgm:pt modelId="{694F2398-1A02-4AB0-9978-552D4C1E06AD}" type="pres">
      <dgm:prSet presAssocID="{EEB79558-E37C-41E0-AF42-3A339E25EC28}" presName="node" presStyleLbl="node1" presStyleIdx="4" presStyleCnt="5">
        <dgm:presLayoutVars>
          <dgm:bulletEnabled val="1"/>
        </dgm:presLayoutVars>
      </dgm:prSet>
      <dgm:spPr/>
      <dgm:t>
        <a:bodyPr/>
        <a:lstStyle/>
        <a:p>
          <a:endParaRPr lang="en-US"/>
        </a:p>
      </dgm:t>
    </dgm:pt>
    <dgm:pt modelId="{9F1E7510-009B-497F-91B5-B5ED682D23CC}" type="pres">
      <dgm:prSet presAssocID="{EEB79558-E37C-41E0-AF42-3A339E25EC28}" presName="spNode" presStyleCnt="0"/>
      <dgm:spPr/>
    </dgm:pt>
    <dgm:pt modelId="{55F9F632-5D22-4324-8244-092C8512539B}" type="pres">
      <dgm:prSet presAssocID="{4F7F3B7D-2A10-4BA8-9238-8FFC86D5FFFA}" presName="sibTrans" presStyleLbl="sibTrans1D1" presStyleIdx="4" presStyleCnt="5"/>
      <dgm:spPr/>
      <dgm:t>
        <a:bodyPr/>
        <a:lstStyle/>
        <a:p>
          <a:endParaRPr lang="en-US"/>
        </a:p>
      </dgm:t>
    </dgm:pt>
  </dgm:ptLst>
  <dgm:cxnLst>
    <dgm:cxn modelId="{A672BF41-EEC0-40CA-BB51-36B149B9FF87}" srcId="{0DCCF5FA-86CF-4405-8FFD-B63716F0E570}" destId="{BED5EB23-428F-462F-B3FE-75B8E1FE6EB5}" srcOrd="3" destOrd="0" parTransId="{813F0C17-90EF-424A-A8EC-5D83804E0EEE}" sibTransId="{EB49E559-995E-423B-A8CA-8A8360EFDF51}"/>
    <dgm:cxn modelId="{7124BD2D-A5B4-432E-9162-35C09EB826E7}" type="presOf" srcId="{0DCCF5FA-86CF-4405-8FFD-B63716F0E570}" destId="{07A437AA-F9F0-4BC5-BB5D-11FE2C0F3CB2}" srcOrd="0" destOrd="0" presId="urn:microsoft.com/office/officeart/2005/8/layout/cycle5"/>
    <dgm:cxn modelId="{1B43C12D-5DF5-4A4A-82C5-32B1F5904686}" type="presOf" srcId="{EEB79558-E37C-41E0-AF42-3A339E25EC28}" destId="{694F2398-1A02-4AB0-9978-552D4C1E06AD}" srcOrd="0" destOrd="0" presId="urn:microsoft.com/office/officeart/2005/8/layout/cycle5"/>
    <dgm:cxn modelId="{5EE56817-D1B3-447D-A8AB-9373764D8791}" type="presOf" srcId="{8D918AAE-869F-44BB-92F2-FFF9933AF38A}" destId="{E18F132E-54F9-494C-908E-286BD593B931}" srcOrd="0" destOrd="0" presId="urn:microsoft.com/office/officeart/2005/8/layout/cycle5"/>
    <dgm:cxn modelId="{9D4772A1-F69F-436B-8647-E0EC208B9E6F}" type="presOf" srcId="{FCC11D25-B93C-4597-8D26-A1475A90E6DE}" destId="{0379C9D2-42C6-4DD7-8A80-D37C93BB731E}" srcOrd="0" destOrd="0" presId="urn:microsoft.com/office/officeart/2005/8/layout/cycle5"/>
    <dgm:cxn modelId="{6D959295-A998-4723-B81D-D70F9C5B08DA}" type="presOf" srcId="{95EA5DC1-F921-42A4-8F13-68D103FB06F3}" destId="{84FBA008-8D8C-44F7-80EB-2AA24E7FB99B}" srcOrd="0" destOrd="0" presId="urn:microsoft.com/office/officeart/2005/8/layout/cycle5"/>
    <dgm:cxn modelId="{98B37AE9-8278-4539-9EEF-D6963EBD51C7}" type="presOf" srcId="{4BFA0A2A-4CD8-4F1E-A1CF-4765BDE3E73F}" destId="{7F55CCD7-BFF6-48C5-B7C2-E4F31BD2568F}" srcOrd="0" destOrd="0" presId="urn:microsoft.com/office/officeart/2005/8/layout/cycle5"/>
    <dgm:cxn modelId="{B3EDF56F-9F8E-47CD-B338-CCCB435C6D80}" srcId="{0DCCF5FA-86CF-4405-8FFD-B63716F0E570}" destId="{8D918AAE-869F-44BB-92F2-FFF9933AF38A}" srcOrd="1" destOrd="0" parTransId="{817F38CA-143C-4D78-949F-C2DDEBD81F5F}" sibTransId="{FCC11D25-B93C-4597-8D26-A1475A90E6DE}"/>
    <dgm:cxn modelId="{FEDBA3DC-EACF-4B12-BE65-7CBADCA09624}" type="presOf" srcId="{BED5EB23-428F-462F-B3FE-75B8E1FE6EB5}" destId="{509E7BC2-7991-4C1F-A427-2B270D6FC22D}" srcOrd="0" destOrd="0" presId="urn:microsoft.com/office/officeart/2005/8/layout/cycle5"/>
    <dgm:cxn modelId="{BE73F0AD-6F97-4AC6-A93D-B38124CF71E3}" type="presOf" srcId="{4F7F3B7D-2A10-4BA8-9238-8FFC86D5FFFA}" destId="{55F9F632-5D22-4324-8244-092C8512539B}" srcOrd="0" destOrd="0" presId="urn:microsoft.com/office/officeart/2005/8/layout/cycle5"/>
    <dgm:cxn modelId="{9049F683-560A-49CF-9F20-7FBD76687593}" type="presOf" srcId="{7B85CB84-CE79-495E-834D-A62EA7E42A4D}" destId="{B8411D7B-855B-42B4-BA9A-E83C29ECC290}" srcOrd="0" destOrd="0" presId="urn:microsoft.com/office/officeart/2005/8/layout/cycle5"/>
    <dgm:cxn modelId="{5C03295B-1D87-48CC-8169-A5B998BE7641}" type="presOf" srcId="{B8503A4D-79C7-4EB2-B8DA-05DC9C9F4DD1}" destId="{30DBC84E-4BC7-4B96-90D1-D8ED7DB27253}" srcOrd="0" destOrd="0" presId="urn:microsoft.com/office/officeart/2005/8/layout/cycle5"/>
    <dgm:cxn modelId="{6B9BA140-0B6E-4DCA-AA68-0B051BF0732E}" srcId="{0DCCF5FA-86CF-4405-8FFD-B63716F0E570}" destId="{EEB79558-E37C-41E0-AF42-3A339E25EC28}" srcOrd="4" destOrd="0" parTransId="{5CF9809E-FB68-4442-8284-C1A2E62C7B08}" sibTransId="{4F7F3B7D-2A10-4BA8-9238-8FFC86D5FFFA}"/>
    <dgm:cxn modelId="{A90EF248-0799-4965-8916-93819FB02E74}" type="presOf" srcId="{EB49E559-995E-423B-A8CA-8A8360EFDF51}" destId="{8D24336E-9A6C-4A70-AC76-C3678C2CCE40}" srcOrd="0" destOrd="0" presId="urn:microsoft.com/office/officeart/2005/8/layout/cycle5"/>
    <dgm:cxn modelId="{3B70B638-EAB2-4081-957B-30C16F9FC64B}" srcId="{0DCCF5FA-86CF-4405-8FFD-B63716F0E570}" destId="{7B85CB84-CE79-495E-834D-A62EA7E42A4D}" srcOrd="2" destOrd="0" parTransId="{AB9780B2-3C7E-41AF-B2DC-75D0D2037E19}" sibTransId="{B8503A4D-79C7-4EB2-B8DA-05DC9C9F4DD1}"/>
    <dgm:cxn modelId="{AA7302E7-945B-4B4C-A23E-6F5BABB71509}" srcId="{0DCCF5FA-86CF-4405-8FFD-B63716F0E570}" destId="{95EA5DC1-F921-42A4-8F13-68D103FB06F3}" srcOrd="0" destOrd="0" parTransId="{0DBD0C19-65ED-4D7C-8A8C-F28E680F0FF8}" sibTransId="{4BFA0A2A-4CD8-4F1E-A1CF-4765BDE3E73F}"/>
    <dgm:cxn modelId="{04BFFD64-CBF7-4766-95E6-EDE9A9BF60B0}" type="presParOf" srcId="{07A437AA-F9F0-4BC5-BB5D-11FE2C0F3CB2}" destId="{84FBA008-8D8C-44F7-80EB-2AA24E7FB99B}" srcOrd="0" destOrd="0" presId="urn:microsoft.com/office/officeart/2005/8/layout/cycle5"/>
    <dgm:cxn modelId="{BD8F8B01-FB3D-4592-8133-8C15F4B67914}" type="presParOf" srcId="{07A437AA-F9F0-4BC5-BB5D-11FE2C0F3CB2}" destId="{5A06AC4C-BD3A-4A6F-8CF0-DD4318287A62}" srcOrd="1" destOrd="0" presId="urn:microsoft.com/office/officeart/2005/8/layout/cycle5"/>
    <dgm:cxn modelId="{94B0745E-C578-4BE1-B5AF-21CED43B2D7F}" type="presParOf" srcId="{07A437AA-F9F0-4BC5-BB5D-11FE2C0F3CB2}" destId="{7F55CCD7-BFF6-48C5-B7C2-E4F31BD2568F}" srcOrd="2" destOrd="0" presId="urn:microsoft.com/office/officeart/2005/8/layout/cycle5"/>
    <dgm:cxn modelId="{203FE650-DAB4-4B4F-A2EA-6E484272A3FB}" type="presParOf" srcId="{07A437AA-F9F0-4BC5-BB5D-11FE2C0F3CB2}" destId="{E18F132E-54F9-494C-908E-286BD593B931}" srcOrd="3" destOrd="0" presId="urn:microsoft.com/office/officeart/2005/8/layout/cycle5"/>
    <dgm:cxn modelId="{EF353DE4-92E2-4DDC-9071-CC7A3D378B5A}" type="presParOf" srcId="{07A437AA-F9F0-4BC5-BB5D-11FE2C0F3CB2}" destId="{4D0D0487-B36F-467E-B7D5-97FEF8F760E1}" srcOrd="4" destOrd="0" presId="urn:microsoft.com/office/officeart/2005/8/layout/cycle5"/>
    <dgm:cxn modelId="{C31F4EBC-6986-46F0-99C1-F0019F0BDE13}" type="presParOf" srcId="{07A437AA-F9F0-4BC5-BB5D-11FE2C0F3CB2}" destId="{0379C9D2-42C6-4DD7-8A80-D37C93BB731E}" srcOrd="5" destOrd="0" presId="urn:microsoft.com/office/officeart/2005/8/layout/cycle5"/>
    <dgm:cxn modelId="{66638A18-ABBC-4E41-91D4-705165C6339B}" type="presParOf" srcId="{07A437AA-F9F0-4BC5-BB5D-11FE2C0F3CB2}" destId="{B8411D7B-855B-42B4-BA9A-E83C29ECC290}" srcOrd="6" destOrd="0" presId="urn:microsoft.com/office/officeart/2005/8/layout/cycle5"/>
    <dgm:cxn modelId="{7CE67040-F552-409D-A3AA-2F6373461174}" type="presParOf" srcId="{07A437AA-F9F0-4BC5-BB5D-11FE2C0F3CB2}" destId="{CC3AF1E4-053B-4C7C-A33B-CBF4046532B0}" srcOrd="7" destOrd="0" presId="urn:microsoft.com/office/officeart/2005/8/layout/cycle5"/>
    <dgm:cxn modelId="{2081C063-EB3C-4EAB-9A1A-BED47FDB593A}" type="presParOf" srcId="{07A437AA-F9F0-4BC5-BB5D-11FE2C0F3CB2}" destId="{30DBC84E-4BC7-4B96-90D1-D8ED7DB27253}" srcOrd="8" destOrd="0" presId="urn:microsoft.com/office/officeart/2005/8/layout/cycle5"/>
    <dgm:cxn modelId="{4AB17F2F-E7E4-40C5-9B3A-88F2966E4DF9}" type="presParOf" srcId="{07A437AA-F9F0-4BC5-BB5D-11FE2C0F3CB2}" destId="{509E7BC2-7991-4C1F-A427-2B270D6FC22D}" srcOrd="9" destOrd="0" presId="urn:microsoft.com/office/officeart/2005/8/layout/cycle5"/>
    <dgm:cxn modelId="{9924B5DA-F887-4E73-94B2-43CA1AA18827}" type="presParOf" srcId="{07A437AA-F9F0-4BC5-BB5D-11FE2C0F3CB2}" destId="{AB28C0C9-1798-4761-AC14-7056F4CB7720}" srcOrd="10" destOrd="0" presId="urn:microsoft.com/office/officeart/2005/8/layout/cycle5"/>
    <dgm:cxn modelId="{5877E6BE-D4B4-4AF3-AB26-238E48838555}" type="presParOf" srcId="{07A437AA-F9F0-4BC5-BB5D-11FE2C0F3CB2}" destId="{8D24336E-9A6C-4A70-AC76-C3678C2CCE40}" srcOrd="11" destOrd="0" presId="urn:microsoft.com/office/officeart/2005/8/layout/cycle5"/>
    <dgm:cxn modelId="{0D04AE5D-F47C-4A7A-95B0-1B5F6C4DCF82}" type="presParOf" srcId="{07A437AA-F9F0-4BC5-BB5D-11FE2C0F3CB2}" destId="{694F2398-1A02-4AB0-9978-552D4C1E06AD}" srcOrd="12" destOrd="0" presId="urn:microsoft.com/office/officeart/2005/8/layout/cycle5"/>
    <dgm:cxn modelId="{A72E7BD7-A252-472E-BD16-1584B041B7C6}" type="presParOf" srcId="{07A437AA-F9F0-4BC5-BB5D-11FE2C0F3CB2}" destId="{9F1E7510-009B-497F-91B5-B5ED682D23CC}" srcOrd="13" destOrd="0" presId="urn:microsoft.com/office/officeart/2005/8/layout/cycle5"/>
    <dgm:cxn modelId="{4DD4376F-B4D8-4D86-8177-DE4B791FEFAF}" type="presParOf" srcId="{07A437AA-F9F0-4BC5-BB5D-11FE2C0F3CB2}" destId="{55F9F632-5D22-4324-8244-092C8512539B}" srcOrd="14" destOrd="0" presId="urn:microsoft.com/office/officeart/2005/8/layout/cycle5"/>
  </dgm:cxnLst>
  <dgm:bg/>
  <dgm:whole/>
</dgm:dataModel>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diagramLayout" Target="../diagrams/layout6.xml"/><Relationship Id="rId7" Type="http://schemas.openxmlformats.org/officeDocument/2006/relationships/diagramLayout" Target="../diagrams/layout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diagramColors" Target="../diagrams/colors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diagramLayout" Target="../diagrams/layout9.xml"/><Relationship Id="rId7" Type="http://schemas.openxmlformats.org/officeDocument/2006/relationships/diagramLayout" Target="../diagrams/layout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diagramData" Target="../diagrams/data10.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diagramColors" Target="../diagrams/colors10.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295400"/>
            <a:ext cx="6400800" cy="3886200"/>
          </a:xfrm>
          <a:solidFill>
            <a:schemeClr val="bg2">
              <a:lumMod val="90000"/>
            </a:schemeClr>
          </a:solidFill>
          <a:ln w="28575">
            <a:solidFill>
              <a:schemeClr val="bg2">
                <a:lumMod val="10000"/>
              </a:schemeClr>
            </a:solidFill>
          </a:ln>
        </p:spPr>
        <p:txBody>
          <a:bodyPr>
            <a:normAutofit/>
          </a:bodyPr>
          <a:lstStyle/>
          <a:p>
            <a:endParaRPr lang="en-US" sz="1800" b="1" dirty="0" smtClean="0">
              <a:solidFill>
                <a:schemeClr val="bg2">
                  <a:lumMod val="25000"/>
                </a:schemeClr>
              </a:solidFill>
              <a:cs typeface="B Mitra" pitchFamily="2" charset="-78"/>
            </a:endParaRPr>
          </a:p>
          <a:p>
            <a:endParaRPr lang="en-US" sz="1800" b="1" dirty="0" smtClean="0">
              <a:solidFill>
                <a:schemeClr val="bg2">
                  <a:lumMod val="25000"/>
                </a:schemeClr>
              </a:solidFill>
              <a:cs typeface="B Mitra" pitchFamily="2" charset="-78"/>
            </a:endParaRPr>
          </a:p>
          <a:p>
            <a:endParaRPr lang="en-US" sz="1800" b="1" dirty="0" smtClean="0">
              <a:solidFill>
                <a:schemeClr val="bg2">
                  <a:lumMod val="25000"/>
                </a:schemeClr>
              </a:solidFill>
              <a:cs typeface="B Mitra" pitchFamily="2" charset="-78"/>
            </a:endParaRPr>
          </a:p>
          <a:p>
            <a:endParaRPr lang="en-US" sz="1800" b="1" dirty="0" smtClean="0">
              <a:solidFill>
                <a:schemeClr val="bg2">
                  <a:lumMod val="25000"/>
                </a:schemeClr>
              </a:solidFill>
              <a:cs typeface="B Mitra" pitchFamily="2" charset="-78"/>
            </a:endParaRPr>
          </a:p>
          <a:p>
            <a:endParaRPr lang="en-US" sz="1800" b="1" dirty="0" smtClean="0">
              <a:solidFill>
                <a:schemeClr val="bg2">
                  <a:lumMod val="25000"/>
                </a:schemeClr>
              </a:solidFill>
              <a:cs typeface="B Mitra" pitchFamily="2" charset="-78"/>
            </a:endParaRPr>
          </a:p>
          <a:p>
            <a:endParaRPr lang="en-US" sz="1800" b="1" dirty="0" smtClean="0">
              <a:solidFill>
                <a:schemeClr val="bg2">
                  <a:lumMod val="25000"/>
                </a:schemeClr>
              </a:solidFill>
              <a:cs typeface="B Mitra" pitchFamily="2" charset="-78"/>
            </a:endParaRPr>
          </a:p>
          <a:p>
            <a:r>
              <a:rPr lang="fa-IR" sz="1800" b="1" dirty="0" smtClean="0">
                <a:solidFill>
                  <a:schemeClr val="bg2">
                    <a:lumMod val="25000"/>
                  </a:schemeClr>
                </a:solidFill>
                <a:cs typeface="B Mitra" pitchFamily="2" charset="-78"/>
              </a:rPr>
              <a:t>رضا اسکندری</a:t>
            </a:r>
          </a:p>
          <a:p>
            <a:r>
              <a:rPr lang="en-US" sz="1800" b="1" dirty="0" smtClean="0">
                <a:solidFill>
                  <a:schemeClr val="bg2">
                    <a:lumMod val="25000"/>
                  </a:schemeClr>
                </a:solidFill>
                <a:cs typeface="B Mitra" pitchFamily="2" charset="-78"/>
              </a:rPr>
              <a:t>rz.eskandary@gmail.com</a:t>
            </a:r>
            <a:endParaRPr lang="fa-IR" sz="1800" b="1" dirty="0" smtClean="0">
              <a:solidFill>
                <a:schemeClr val="bg2">
                  <a:lumMod val="25000"/>
                </a:schemeClr>
              </a:solidFill>
              <a:cs typeface="B Mitra" pitchFamily="2" charset="-78"/>
            </a:endParaRPr>
          </a:p>
          <a:p>
            <a:r>
              <a:rPr lang="fa-IR" sz="1800" b="1" dirty="0" smtClean="0">
                <a:solidFill>
                  <a:schemeClr val="bg2">
                    <a:lumMod val="25000"/>
                  </a:schemeClr>
                </a:solidFill>
                <a:cs typeface="B Mitra" pitchFamily="2" charset="-78"/>
              </a:rPr>
              <a:t>ارائه در کلاس نظریه های انسان شناسی</a:t>
            </a:r>
          </a:p>
          <a:p>
            <a:r>
              <a:rPr lang="fa-IR" sz="1800" b="1" dirty="0" smtClean="0">
                <a:solidFill>
                  <a:schemeClr val="bg2">
                    <a:lumMod val="25000"/>
                  </a:schemeClr>
                </a:solidFill>
                <a:cs typeface="B Mitra" pitchFamily="2" charset="-78"/>
              </a:rPr>
              <a:t>دکتر ناصر فکوهی</a:t>
            </a:r>
            <a:endParaRPr lang="en-US" sz="1800" b="1" dirty="0" smtClean="0">
              <a:solidFill>
                <a:schemeClr val="bg2">
                  <a:lumMod val="25000"/>
                </a:schemeClr>
              </a:solidFill>
              <a:cs typeface="B Mitra" pitchFamily="2" charset="-78"/>
            </a:endParaRPr>
          </a:p>
          <a:p>
            <a:r>
              <a:rPr lang="fa-IR" sz="1800" b="1" dirty="0" smtClean="0">
                <a:solidFill>
                  <a:schemeClr val="bg2">
                    <a:lumMod val="25000"/>
                  </a:schemeClr>
                </a:solidFill>
                <a:cs typeface="B Mitra" pitchFamily="2" charset="-78"/>
              </a:rPr>
              <a:t>زمستان1391</a:t>
            </a:r>
          </a:p>
          <a:p>
            <a:endParaRPr lang="en-US" sz="1800" b="1" dirty="0">
              <a:solidFill>
                <a:schemeClr val="bg2">
                  <a:lumMod val="25000"/>
                </a:schemeClr>
              </a:solidFill>
              <a:cs typeface="B Mitra" pitchFamily="2" charset="-78"/>
            </a:endParaRPr>
          </a:p>
        </p:txBody>
      </p:sp>
      <p:sp>
        <p:nvSpPr>
          <p:cNvPr id="2" name="Title 1"/>
          <p:cNvSpPr>
            <a:spLocks noGrp="1"/>
          </p:cNvSpPr>
          <p:nvPr>
            <p:ph type="ctrTitle"/>
          </p:nvPr>
        </p:nvSpPr>
        <p:spPr>
          <a:xfrm>
            <a:off x="0" y="1981200"/>
            <a:ext cx="9144000" cy="1219199"/>
          </a:xfrm>
          <a:solidFill>
            <a:schemeClr val="bg2">
              <a:lumMod val="10000"/>
            </a:schemeClr>
          </a:solidFill>
        </p:spPr>
        <p:txBody>
          <a:bodyPr>
            <a:normAutofit/>
          </a:bodyPr>
          <a:lstStyle/>
          <a:p>
            <a:r>
              <a:rPr lang="fa-IR" sz="2800" dirty="0" smtClean="0">
                <a:solidFill>
                  <a:schemeClr val="bg2">
                    <a:lumMod val="90000"/>
                  </a:schemeClr>
                </a:solidFill>
                <a:cs typeface="B Titr" pitchFamily="2" charset="-78"/>
              </a:rPr>
              <a:t>زمان تاریخی و شکافت اقتصادی مفهوم زمان</a:t>
            </a:r>
            <a:br>
              <a:rPr lang="fa-IR" sz="2800" dirty="0" smtClean="0">
                <a:solidFill>
                  <a:schemeClr val="bg2">
                    <a:lumMod val="90000"/>
                  </a:schemeClr>
                </a:solidFill>
                <a:cs typeface="B Titr" pitchFamily="2" charset="-78"/>
              </a:rPr>
            </a:br>
            <a:r>
              <a:rPr lang="fa-IR" sz="2800" dirty="0" smtClean="0">
                <a:solidFill>
                  <a:schemeClr val="bg2">
                    <a:lumMod val="90000"/>
                  </a:schemeClr>
                </a:solidFill>
                <a:cs typeface="B Titr" pitchFamily="2" charset="-78"/>
              </a:rPr>
              <a:t>(بررسی آراء موشه پوستون)</a:t>
            </a:r>
            <a:endParaRPr lang="en-US" sz="2800" dirty="0">
              <a:solidFill>
                <a:schemeClr val="bg2">
                  <a:lumMod val="90000"/>
                </a:schemeClr>
              </a:solidFill>
              <a:cs typeface="B Tit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10000"/>
            </a:schemeClr>
          </a:solidFill>
          <a:ln>
            <a:solidFill>
              <a:schemeClr val="bg2">
                <a:lumMod val="10000"/>
              </a:schemeClr>
            </a:solidFill>
          </a:ln>
        </p:spPr>
        <p:txBody>
          <a:bodyPr/>
          <a:lstStyle/>
          <a:p>
            <a:r>
              <a:rPr lang="fa-IR" dirty="0" smtClean="0">
                <a:solidFill>
                  <a:schemeClr val="bg2">
                    <a:lumMod val="90000"/>
                  </a:schemeClr>
                </a:solidFill>
                <a:cs typeface="B Titr" pitchFamily="2" charset="-78"/>
              </a:rPr>
              <a:t>سرمایه داری و مساله سود</a:t>
            </a:r>
            <a:endParaRPr lang="en-US" dirty="0">
              <a:solidFill>
                <a:schemeClr val="bg2">
                  <a:lumMod val="90000"/>
                </a:schemeClr>
              </a:solidFill>
              <a:cs typeface="B Titr" pitchFamily="2" charset="-78"/>
            </a:endParaRPr>
          </a:p>
        </p:txBody>
      </p:sp>
      <p:graphicFrame>
        <p:nvGraphicFramePr>
          <p:cNvPr id="4" name="Diagram 3"/>
          <p:cNvGraphicFramePr/>
          <p:nvPr/>
        </p:nvGraphicFramePr>
        <p:xfrm>
          <a:off x="1981200" y="1752600"/>
          <a:ext cx="55626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5486400"/>
            <a:ext cx="9144000" cy="769441"/>
          </a:xfrm>
          <a:prstGeom prst="rect">
            <a:avLst/>
          </a:prstGeom>
          <a:solidFill>
            <a:schemeClr val="bg2">
              <a:lumMod val="75000"/>
            </a:schemeClr>
          </a:solidFill>
          <a:ln>
            <a:solidFill>
              <a:schemeClr val="bg2">
                <a:lumMod val="25000"/>
              </a:schemeClr>
            </a:solidFill>
          </a:ln>
        </p:spPr>
        <p:txBody>
          <a:bodyPr wrap="square" rtlCol="0">
            <a:spAutoFit/>
          </a:bodyPr>
          <a:lstStyle/>
          <a:p>
            <a:pPr algn="ctr"/>
            <a:r>
              <a:rPr lang="en-US" sz="4400" b="1" dirty="0" smtClean="0"/>
              <a:t>M2-M1 → ∞</a:t>
            </a:r>
            <a:endParaRPr lang="en-US" sz="4400" b="1" dirty="0"/>
          </a:p>
        </p:txBody>
      </p:sp>
      <p:graphicFrame>
        <p:nvGraphicFramePr>
          <p:cNvPr id="7" name="Diagram 6"/>
          <p:cNvGraphicFramePr/>
          <p:nvPr/>
        </p:nvGraphicFramePr>
        <p:xfrm>
          <a:off x="1524000" y="19050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1000"/>
                                        <p:tgtEl>
                                          <p:spTgt spid="4"/>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grpId="1" nodeType="clickEffect">
                                  <p:stCondLst>
                                    <p:cond delay="0"/>
                                  </p:stCondLst>
                                  <p:childTnLst>
                                    <p:animEffect transition="out" filter="box(in)">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64" presetClass="path" presetSubtype="0" accel="50000" decel="50000" fill="hold" grpId="1" nodeType="afterEffect">
                                  <p:stCondLst>
                                    <p:cond delay="0"/>
                                  </p:stCondLst>
                                  <p:childTnLst>
                                    <p:animMotion origin="layout" path="M 0 -0.05602 L 0 -0.61158 " pathEditMode="relative" rAng="0" ptsTypes="AA">
                                      <p:cBhvr>
                                        <p:cTn id="24" dur="2000" fill="hold"/>
                                        <p:tgtEl>
                                          <p:spTgt spid="6"/>
                                        </p:tgtEl>
                                        <p:attrNameLst>
                                          <p:attrName>ppt_x</p:attrName>
                                          <p:attrName>ppt_y</p:attrName>
                                        </p:attrNameLst>
                                      </p:cBhvr>
                                      <p:rCtr x="0" y="-278"/>
                                    </p:animMotion>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0" fill="hold"/>
                                        <p:tgtEl>
                                          <p:spTgt spid="7"/>
                                        </p:tgtEl>
                                        <p:attrNameLst>
                                          <p:attrName>ppt_x</p:attrName>
                                        </p:attrNameLst>
                                      </p:cBhvr>
                                      <p:tavLst>
                                        <p:tav tm="0">
                                          <p:val>
                                            <p:strVal val="1+#ppt_w/2"/>
                                          </p:val>
                                        </p:tav>
                                        <p:tav tm="100000">
                                          <p:val>
                                            <p:strVal val="#ppt_x"/>
                                          </p:val>
                                        </p:tav>
                                      </p:tavLst>
                                    </p:anim>
                                    <p:anim calcmode="lin" valueType="num">
                                      <p:cBhvr additive="base">
                                        <p:cTn id="2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Graphic spid="4" grpId="1">
        <p:bldAsOne/>
      </p:bldGraphic>
      <p:bldP spid="6" grpId="0" animBg="1"/>
      <p:bldP spid="6" grpId="1" animBg="1"/>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57500" y="2857500"/>
            <a:ext cx="6858000" cy="1143000"/>
          </a:xfrm>
          <a:solidFill>
            <a:schemeClr val="bg2">
              <a:lumMod val="10000"/>
            </a:schemeClr>
          </a:solidFill>
          <a:ln>
            <a:solidFill>
              <a:schemeClr val="bg2">
                <a:lumMod val="10000"/>
              </a:schemeClr>
            </a:solidFill>
          </a:ln>
        </p:spPr>
        <p:txBody>
          <a:bodyPr/>
          <a:lstStyle/>
          <a:p>
            <a:r>
              <a:rPr lang="fa-IR" dirty="0" smtClean="0">
                <a:solidFill>
                  <a:schemeClr val="bg2">
                    <a:lumMod val="90000"/>
                  </a:schemeClr>
                </a:solidFill>
                <a:cs typeface="B Titr" pitchFamily="2" charset="-78"/>
              </a:rPr>
              <a:t>بهره وری، ثروت و ارزش</a:t>
            </a:r>
            <a:endParaRPr lang="en-US" dirty="0">
              <a:solidFill>
                <a:schemeClr val="bg2">
                  <a:lumMod val="90000"/>
                </a:schemeClr>
              </a:solidFill>
              <a:cs typeface="B Titr" pitchFamily="2" charset="-78"/>
            </a:endParaRPr>
          </a:p>
        </p:txBody>
      </p:sp>
      <p:graphicFrame>
        <p:nvGraphicFramePr>
          <p:cNvPr id="4" name="Diagram 3"/>
          <p:cNvGraphicFramePr/>
          <p:nvPr/>
        </p:nvGraphicFramePr>
        <p:xfrm>
          <a:off x="1524000" y="609600"/>
          <a:ext cx="7162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10000"/>
            </a:schemeClr>
          </a:solidFill>
          <a:ln>
            <a:solidFill>
              <a:schemeClr val="bg2">
                <a:lumMod val="10000"/>
              </a:schemeClr>
            </a:solidFill>
          </a:ln>
        </p:spPr>
        <p:txBody>
          <a:bodyPr/>
          <a:lstStyle/>
          <a:p>
            <a:r>
              <a:rPr lang="fa-IR" dirty="0" smtClean="0">
                <a:solidFill>
                  <a:schemeClr val="bg2">
                    <a:lumMod val="90000"/>
                  </a:schemeClr>
                </a:solidFill>
                <a:cs typeface="B Titr" pitchFamily="2" charset="-78"/>
              </a:rPr>
              <a:t>پویش عصاری</a:t>
            </a:r>
            <a:endParaRPr lang="en-US" dirty="0">
              <a:solidFill>
                <a:schemeClr val="bg2">
                  <a:lumMod val="90000"/>
                </a:schemeClr>
              </a:solidFill>
              <a:cs typeface="B Titr" pitchFamily="2" charset="-78"/>
            </a:endParaRPr>
          </a:p>
        </p:txBody>
      </p:sp>
      <p:sp>
        <p:nvSpPr>
          <p:cNvPr id="6" name="TextBox 5"/>
          <p:cNvSpPr txBox="1"/>
          <p:nvPr/>
        </p:nvSpPr>
        <p:spPr>
          <a:xfrm>
            <a:off x="0" y="1371600"/>
            <a:ext cx="9144000" cy="769441"/>
          </a:xfrm>
          <a:prstGeom prst="rect">
            <a:avLst/>
          </a:prstGeom>
          <a:solidFill>
            <a:schemeClr val="bg2">
              <a:lumMod val="75000"/>
            </a:schemeClr>
          </a:solidFill>
          <a:ln>
            <a:solidFill>
              <a:schemeClr val="bg2">
                <a:lumMod val="25000"/>
              </a:schemeClr>
            </a:solidFill>
          </a:ln>
        </p:spPr>
        <p:txBody>
          <a:bodyPr wrap="square" rtlCol="0">
            <a:spAutoFit/>
          </a:bodyPr>
          <a:lstStyle/>
          <a:p>
            <a:pPr algn="ctr"/>
            <a:r>
              <a:rPr lang="en-US" sz="4400" b="1" dirty="0" smtClean="0"/>
              <a:t>M2-M1 → ∞</a:t>
            </a:r>
            <a:endParaRPr lang="en-US" sz="4400" b="1" dirty="0"/>
          </a:p>
        </p:txBody>
      </p:sp>
      <p:graphicFrame>
        <p:nvGraphicFramePr>
          <p:cNvPr id="8" name="Diagram 7"/>
          <p:cNvGraphicFramePr/>
          <p:nvPr/>
        </p:nvGraphicFramePr>
        <p:xfrm>
          <a:off x="1524000" y="2260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1524000" y="22606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1000"/>
                            </p:stCondLst>
                            <p:childTnLst>
                              <p:par>
                                <p:cTn id="14" presetID="4" presetClass="entr" presetSubtype="32" fill="hold" grpId="1"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out)">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ppt_x"/>
                                          </p:val>
                                        </p:tav>
                                      </p:tavLst>
                                    </p:anim>
                                    <p:anim calcmode="lin" valueType="num">
                                      <p:cBhvr additive="base">
                                        <p:cTn id="21" dur="500"/>
                                        <p:tgtEl>
                                          <p:spTgt spid="8"/>
                                        </p:tgtEl>
                                        <p:attrNameLst>
                                          <p:attrName>ppt_y</p:attrName>
                                        </p:attrNameLst>
                                      </p:cBhvr>
                                      <p:tavLst>
                                        <p:tav tm="0">
                                          <p:val>
                                            <p:strVal val="ppt_y"/>
                                          </p:val>
                                        </p:tav>
                                        <p:tav tm="100000">
                                          <p:val>
                                            <p:strVal val="1+ppt_h/2"/>
                                          </p:val>
                                        </p:tav>
                                      </p:tavLst>
                                    </p:anim>
                                    <p:set>
                                      <p:cBhvr>
                                        <p:cTn id="22" dur="1" fill="hold">
                                          <p:stCondLst>
                                            <p:cond delay="499"/>
                                          </p:stCondLst>
                                        </p:cTn>
                                        <p:tgtEl>
                                          <p:spTgt spid="8"/>
                                        </p:tgtEl>
                                        <p:attrNameLst>
                                          <p:attrName>style.visibility</p:attrName>
                                        </p:attrNameLst>
                                      </p:cBhvr>
                                      <p:to>
                                        <p:strVal val="hidden"/>
                                      </p:to>
                                    </p:se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Graphic spid="8" grpId="0">
        <p:bldAsOne/>
      </p:bldGraphic>
      <p:bldGraphic spid="8" grpId="1">
        <p:bldAsOne/>
      </p:bldGraphic>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57500" y="2857500"/>
            <a:ext cx="6858000" cy="1143000"/>
          </a:xfrm>
          <a:solidFill>
            <a:schemeClr val="bg2">
              <a:lumMod val="10000"/>
            </a:schemeClr>
          </a:solidFill>
          <a:ln>
            <a:solidFill>
              <a:schemeClr val="bg2">
                <a:lumMod val="10000"/>
              </a:schemeClr>
            </a:solidFill>
          </a:ln>
        </p:spPr>
        <p:txBody>
          <a:bodyPr/>
          <a:lstStyle/>
          <a:p>
            <a:r>
              <a:rPr lang="fa-IR" dirty="0" smtClean="0">
                <a:solidFill>
                  <a:schemeClr val="bg2">
                    <a:lumMod val="90000"/>
                  </a:schemeClr>
                </a:solidFill>
                <a:cs typeface="B Titr" pitchFamily="2" charset="-78"/>
              </a:rPr>
              <a:t>بحــران</a:t>
            </a:r>
            <a:endParaRPr lang="en-US" dirty="0">
              <a:solidFill>
                <a:schemeClr val="bg2">
                  <a:lumMod val="90000"/>
                </a:schemeClr>
              </a:solidFill>
              <a:cs typeface="B Titr" pitchFamily="2" charset="-78"/>
            </a:endParaRPr>
          </a:p>
        </p:txBody>
      </p:sp>
      <p:graphicFrame>
        <p:nvGraphicFramePr>
          <p:cNvPr id="5" name="Chart 4"/>
          <p:cNvGraphicFramePr/>
          <p:nvPr/>
        </p:nvGraphicFramePr>
        <p:xfrm>
          <a:off x="1524000" y="457200"/>
          <a:ext cx="73152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Up-Down Arrow 6"/>
          <p:cNvSpPr/>
          <p:nvPr/>
        </p:nvSpPr>
        <p:spPr>
          <a:xfrm>
            <a:off x="6934200" y="2057400"/>
            <a:ext cx="685800" cy="1828800"/>
          </a:xfrm>
          <a:prstGeom prst="upDownArrow">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10600" cy="5638800"/>
          </a:xfrm>
          <a:prstGeom prst="rect">
            <a:avLst/>
          </a:prstGeom>
          <a:solidFill>
            <a:schemeClr val="bg2">
              <a:lumMod val="9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a:solidFill>
            <a:schemeClr val="bg2">
              <a:lumMod val="10000"/>
            </a:schemeClr>
          </a:solidFill>
          <a:ln>
            <a:solidFill>
              <a:schemeClr val="bg2">
                <a:lumMod val="10000"/>
              </a:schemeClr>
            </a:solidFill>
          </a:ln>
        </p:spPr>
        <p:txBody>
          <a:bodyPr/>
          <a:lstStyle/>
          <a:p>
            <a:r>
              <a:rPr lang="fa-IR" dirty="0" smtClean="0">
                <a:solidFill>
                  <a:schemeClr val="bg2">
                    <a:lumMod val="90000"/>
                  </a:schemeClr>
                </a:solidFill>
                <a:cs typeface="B Titr" pitchFamily="2" charset="-78"/>
              </a:rPr>
              <a:t>کاربست نظریه پوستون در انسان شناسی</a:t>
            </a:r>
            <a:endParaRPr lang="en-US" dirty="0">
              <a:solidFill>
                <a:schemeClr val="bg2">
                  <a:lumMod val="90000"/>
                </a:schemeClr>
              </a:solidFill>
              <a:cs typeface="B Titr" pitchFamily="2" charset="-78"/>
            </a:endParaRPr>
          </a:p>
        </p:txBody>
      </p:sp>
      <p:graphicFrame>
        <p:nvGraphicFramePr>
          <p:cNvPr id="6" name="Content Placeholder 5"/>
          <p:cNvGraphicFramePr>
            <a:graphicFrameLocks noGrp="1"/>
          </p:cNvGraphicFramePr>
          <p:nvPr>
            <p:ph idx="1"/>
          </p:nvPr>
        </p:nvGraphicFramePr>
        <p:xfrm>
          <a:off x="0" y="1600200"/>
          <a:ext cx="9144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grpId="1"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Graphic spid="6" grpId="1">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10600" cy="5181600"/>
          </a:xfrm>
          <a:prstGeom prst="rect">
            <a:avLst/>
          </a:prstGeom>
          <a:solidFill>
            <a:schemeClr val="bg2">
              <a:lumMod val="9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a:solidFill>
            <a:schemeClr val="bg2">
              <a:lumMod val="10000"/>
            </a:schemeClr>
          </a:solidFill>
          <a:ln>
            <a:solidFill>
              <a:schemeClr val="bg2">
                <a:lumMod val="10000"/>
              </a:schemeClr>
            </a:solidFill>
          </a:ln>
        </p:spPr>
        <p:txBody>
          <a:bodyPr/>
          <a:lstStyle/>
          <a:p>
            <a:r>
              <a:rPr lang="fa-IR" dirty="0" smtClean="0">
                <a:solidFill>
                  <a:schemeClr val="bg2">
                    <a:lumMod val="90000"/>
                  </a:schemeClr>
                </a:solidFill>
                <a:cs typeface="B Titr" pitchFamily="2" charset="-78"/>
              </a:rPr>
              <a:t>منابع</a:t>
            </a:r>
            <a:endParaRPr lang="en-US" dirty="0">
              <a:solidFill>
                <a:schemeClr val="bg2">
                  <a:lumMod val="90000"/>
                </a:schemeClr>
              </a:solidFill>
              <a:cs typeface="B Titr" pitchFamily="2" charset="-78"/>
            </a:endParaRPr>
          </a:p>
        </p:txBody>
      </p:sp>
      <p:sp>
        <p:nvSpPr>
          <p:cNvPr id="3" name="Content Placeholder 2"/>
          <p:cNvSpPr>
            <a:spLocks noGrp="1"/>
          </p:cNvSpPr>
          <p:nvPr>
            <p:ph idx="1"/>
          </p:nvPr>
        </p:nvSpPr>
        <p:spPr>
          <a:xfrm>
            <a:off x="381000" y="1752600"/>
            <a:ext cx="8305800" cy="4267200"/>
          </a:xfrm>
        </p:spPr>
        <p:txBody>
          <a:bodyPr>
            <a:normAutofit fontScale="70000" lnSpcReduction="20000"/>
          </a:bodyPr>
          <a:lstStyle/>
          <a:p>
            <a:pPr algn="just" rtl="1"/>
            <a:r>
              <a:rPr lang="fa-IR" dirty="0" smtClean="0">
                <a:cs typeface="B Mitra" pitchFamily="2" charset="-78"/>
              </a:rPr>
              <a:t>کیا، م، 1354. مردم شناسی اقتصادی. تهران: انتشارات دانشگاه تهران.</a:t>
            </a:r>
          </a:p>
          <a:p>
            <a:pPr algn="just" rtl="1"/>
            <a:r>
              <a:rPr lang="fa-IR" dirty="0" smtClean="0">
                <a:cs typeface="B Mitra" pitchFamily="2" charset="-78"/>
              </a:rPr>
              <a:t>راسل، برتراند، 1365. تاریخ فلسفه غرب. مترجم: نجف دریابندری. تهران: نشر پرواز.</a:t>
            </a:r>
          </a:p>
          <a:p>
            <a:pPr algn="just" rtl="1"/>
            <a:r>
              <a:rPr lang="fa-IR" dirty="0" smtClean="0">
                <a:cs typeface="B Mitra" pitchFamily="2" charset="-78"/>
              </a:rPr>
              <a:t>دوپویی، فرانسیس، 1385. انسان شناسی اقتصادی. مترجم: محدثه محب حسینی. تهران: نشر علم.</a:t>
            </a:r>
          </a:p>
          <a:p>
            <a:pPr algn="just" rtl="1"/>
            <a:r>
              <a:rPr lang="fa-IR" dirty="0" smtClean="0">
                <a:cs typeface="B Mitra" pitchFamily="2" charset="-78"/>
              </a:rPr>
              <a:t>اریکسن، تروندبرگ، 1385. تاریخ زمان. مترجم: اردشیر اسفندیاری. تهران: نشر پرسش.</a:t>
            </a:r>
          </a:p>
          <a:p>
            <a:pPr algn="just" rtl="1"/>
            <a:r>
              <a:rPr lang="fa-IR" dirty="0" smtClean="0">
                <a:cs typeface="B Mitra" pitchFamily="2" charset="-78"/>
              </a:rPr>
              <a:t>فریدونی، فرشید، 1388. «نقدى بر کتاب «زمان، کار و حاکمیت اجتماعى»، نوشته‌ى موشه پوستون». مجله هفته، 14 آبان ماه 1388.</a:t>
            </a:r>
          </a:p>
          <a:p>
            <a:pPr algn="just" rtl="1"/>
            <a:r>
              <a:rPr lang="fa-IR" dirty="0" smtClean="0">
                <a:cs typeface="B Mitra" pitchFamily="2" charset="-78"/>
              </a:rPr>
              <a:t>مارکس، کارل، 1375. گروندریسه. مترجمین: باقر پرهام، احمد تدین. تهران: نشر آگه.</a:t>
            </a:r>
          </a:p>
          <a:p>
            <a:pPr algn="just"/>
            <a:r>
              <a:rPr lang="en-US" dirty="0" smtClean="0">
                <a:cs typeface="B Mitra" pitchFamily="2" charset="-78"/>
              </a:rPr>
              <a:t>Murthy, </a:t>
            </a:r>
            <a:r>
              <a:rPr lang="en-US" dirty="0" err="1" smtClean="0">
                <a:cs typeface="B Mitra" pitchFamily="2" charset="-78"/>
              </a:rPr>
              <a:t>Viren</a:t>
            </a:r>
            <a:r>
              <a:rPr lang="en-US" dirty="0" smtClean="0">
                <a:cs typeface="B Mitra" pitchFamily="2" charset="-78"/>
              </a:rPr>
              <a:t>, 2009. “</a:t>
            </a:r>
            <a:r>
              <a:rPr lang="en-US" i="1" dirty="0" smtClean="0">
                <a:cs typeface="B Mitra" pitchFamily="2" charset="-78"/>
              </a:rPr>
              <a:t>Reconfiguring Historical Time: </a:t>
            </a:r>
            <a:r>
              <a:rPr lang="en-US" i="1" dirty="0" err="1" smtClean="0">
                <a:cs typeface="B Mitra" pitchFamily="2" charset="-78"/>
              </a:rPr>
              <a:t>Moishe</a:t>
            </a:r>
            <a:r>
              <a:rPr lang="en-US" i="1" dirty="0" smtClean="0">
                <a:cs typeface="B Mitra" pitchFamily="2" charset="-78"/>
              </a:rPr>
              <a:t> </a:t>
            </a:r>
            <a:r>
              <a:rPr lang="en-US" i="1" dirty="0" err="1" smtClean="0">
                <a:cs typeface="B Mitra" pitchFamily="2" charset="-78"/>
              </a:rPr>
              <a:t>Postone’s</a:t>
            </a:r>
            <a:r>
              <a:rPr lang="en-US" i="1" dirty="0" smtClean="0">
                <a:cs typeface="B Mitra" pitchFamily="2" charset="-78"/>
              </a:rPr>
              <a:t> Interpretation of Marx”  </a:t>
            </a:r>
            <a:r>
              <a:rPr lang="en-US" dirty="0" smtClean="0">
                <a:cs typeface="B Mitra" pitchFamily="2" charset="-78"/>
              </a:rPr>
              <a:t>in History and Heteronomy, edited by Nakajima Takahiro, University of Tokyo Center of Philosophy, Tokyo, 2009, 9-31.</a:t>
            </a:r>
          </a:p>
          <a:p>
            <a:pPr algn="just"/>
            <a:r>
              <a:rPr lang="en-US" dirty="0" err="1" smtClean="0">
                <a:cs typeface="B Mitra" pitchFamily="2" charset="-78"/>
              </a:rPr>
              <a:t>Postone</a:t>
            </a:r>
            <a:r>
              <a:rPr lang="en-US" dirty="0" smtClean="0">
                <a:cs typeface="B Mitra" pitchFamily="2" charset="-78"/>
              </a:rPr>
              <a:t>, </a:t>
            </a:r>
            <a:r>
              <a:rPr lang="en-US" dirty="0" err="1" smtClean="0">
                <a:cs typeface="B Mitra" pitchFamily="2" charset="-78"/>
              </a:rPr>
              <a:t>Moishe</a:t>
            </a:r>
            <a:r>
              <a:rPr lang="en-US" dirty="0" smtClean="0">
                <a:cs typeface="B Mitra" pitchFamily="2" charset="-78"/>
              </a:rPr>
              <a:t>, 1993. Time, Labor and Social Domination. New York: Cambridge University Press.</a:t>
            </a:r>
            <a:endParaRPr lang="fa-IR" dirty="0" smtClean="0">
              <a:cs typeface="B Mitra" pitchFamily="2" charset="-78"/>
            </a:endParaRPr>
          </a:p>
          <a:p>
            <a:pPr algn="just" rtl="1"/>
            <a:endParaRPr lang="fa-IR" dirty="0" smtClean="0">
              <a:cs typeface="B Mitra" pitchFamily="2" charset="-78"/>
            </a:endParaRPr>
          </a:p>
          <a:p>
            <a:pPr algn="just" rtl="1"/>
            <a:endParaRPr lang="en-US"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up)">
                                      <p:cBhvr>
                                        <p:cTn id="16" dur="500"/>
                                        <p:tgtEl>
                                          <p:spTgt spid="3">
                                            <p:txEl>
                                              <p:pRg st="0" end="0"/>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500"/>
                                        <p:tgtEl>
                                          <p:spTgt spid="3">
                                            <p:txEl>
                                              <p:pRg st="1" end="1"/>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up)">
                                      <p:cBhvr>
                                        <p:cTn id="25" dur="500"/>
                                        <p:tgtEl>
                                          <p:spTgt spid="3">
                                            <p:txEl>
                                              <p:pRg st="3" end="3"/>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up)">
                                      <p:cBhvr>
                                        <p:cTn id="28" dur="500"/>
                                        <p:tgtEl>
                                          <p:spTgt spid="3">
                                            <p:txEl>
                                              <p:pRg st="4" end="4"/>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up)">
                                      <p:cBhvr>
                                        <p:cTn id="31" dur="500"/>
                                        <p:tgtEl>
                                          <p:spTgt spid="3">
                                            <p:txEl>
                                              <p:pRg st="5" end="5"/>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up)">
                                      <p:cBhvr>
                                        <p:cTn id="34" dur="500"/>
                                        <p:tgtEl>
                                          <p:spTgt spid="3">
                                            <p:txEl>
                                              <p:pRg st="6" end="6"/>
                                            </p:tx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ands_of_time_dali_tribute3.jpg"/>
          <p:cNvPicPr>
            <a:picLocks noGrp="1" noChangeAspect="1"/>
          </p:cNvPicPr>
          <p:nvPr>
            <p:ph idx="1"/>
          </p:nvPr>
        </p:nvPicPr>
        <p:blipFill>
          <a:blip r:embed="rId2">
            <a:duotone>
              <a:prstClr val="black"/>
              <a:srgbClr val="FF0000">
                <a:tint val="45000"/>
                <a:satMod val="400000"/>
              </a:srgbClr>
            </a:duotone>
          </a:blip>
          <a:stretch>
            <a:fillRect/>
          </a:stretch>
        </p:blipFill>
        <p:spPr>
          <a:xfrm>
            <a:off x="-381000" y="0"/>
            <a:ext cx="9906000" cy="6858001"/>
          </a:xfrm>
        </p:spPr>
      </p:pic>
      <p:sp>
        <p:nvSpPr>
          <p:cNvPr id="7" name="TextBox 6"/>
          <p:cNvSpPr txBox="1"/>
          <p:nvPr/>
        </p:nvSpPr>
        <p:spPr>
          <a:xfrm>
            <a:off x="152400" y="391180"/>
            <a:ext cx="2438400" cy="523220"/>
          </a:xfrm>
          <a:prstGeom prst="rect">
            <a:avLst/>
          </a:prstGeom>
          <a:noFill/>
        </p:spPr>
        <p:txBody>
          <a:bodyPr wrap="square" rtlCol="0">
            <a:spAutoFit/>
          </a:bodyPr>
          <a:lstStyle/>
          <a:p>
            <a:r>
              <a:rPr lang="fa-IR" sz="2800" dirty="0" smtClean="0">
                <a:solidFill>
                  <a:schemeClr val="bg1"/>
                </a:solidFill>
                <a:cs typeface="EntezareZohoor 1 **" pitchFamily="2" charset="-78"/>
              </a:rPr>
              <a:t>با تشکر از توجه شـما</a:t>
            </a:r>
            <a:endParaRPr lang="en-US" sz="2800" dirty="0">
              <a:solidFill>
                <a:schemeClr val="bg1"/>
              </a:solidFill>
              <a:cs typeface="EntezareZohoor 1 **"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par>
                          <p:cTn id="8" fill="hold">
                            <p:stCondLst>
                              <p:cond delay="30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19600" y="-228600"/>
            <a:ext cx="4419600" cy="7086600"/>
          </a:xfrm>
          <a:prstGeom prst="rect">
            <a:avLst/>
          </a:prstGeom>
          <a:solidFill>
            <a:schemeClr val="bg2">
              <a:lumMod val="9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a:solidFill>
            <a:schemeClr val="bg2">
              <a:lumMod val="10000"/>
            </a:schemeClr>
          </a:solidFill>
          <a:ln>
            <a:solidFill>
              <a:schemeClr val="bg2">
                <a:lumMod val="10000"/>
              </a:schemeClr>
            </a:solidFill>
          </a:ln>
        </p:spPr>
        <p:txBody>
          <a:bodyPr>
            <a:normAutofit fontScale="90000"/>
          </a:bodyPr>
          <a:lstStyle/>
          <a:p>
            <a:r>
              <a:rPr lang="fa-IR" dirty="0" smtClean="0">
                <a:solidFill>
                  <a:schemeClr val="bg2">
                    <a:lumMod val="90000"/>
                  </a:schemeClr>
                </a:solidFill>
                <a:cs typeface="B Titr" pitchFamily="2" charset="-78"/>
              </a:rPr>
              <a:t>معرفی موشه </a:t>
            </a:r>
            <a:r>
              <a:rPr lang="fa-IR" dirty="0" smtClean="0">
                <a:solidFill>
                  <a:schemeClr val="bg2">
                    <a:lumMod val="90000"/>
                  </a:schemeClr>
                </a:solidFill>
                <a:cs typeface="B Titr" pitchFamily="2" charset="-78"/>
              </a:rPr>
              <a:t>پوستون</a:t>
            </a:r>
            <a:r>
              <a:rPr lang="en-US" dirty="0" smtClean="0">
                <a:solidFill>
                  <a:schemeClr val="bg2">
                    <a:lumMod val="90000"/>
                  </a:schemeClr>
                </a:solidFill>
                <a:cs typeface="B Titr" pitchFamily="2" charset="-78"/>
              </a:rPr>
              <a:t/>
            </a:r>
            <a:br>
              <a:rPr lang="en-US" dirty="0" smtClean="0">
                <a:solidFill>
                  <a:schemeClr val="bg2">
                    <a:lumMod val="90000"/>
                  </a:schemeClr>
                </a:solidFill>
                <a:cs typeface="B Titr" pitchFamily="2" charset="-78"/>
              </a:rPr>
            </a:br>
            <a:r>
              <a:rPr lang="en-US" sz="2700" dirty="0" smtClean="0">
                <a:solidFill>
                  <a:schemeClr val="bg2">
                    <a:lumMod val="90000"/>
                  </a:schemeClr>
                </a:solidFill>
                <a:cs typeface="B Titr" pitchFamily="2" charset="-78"/>
              </a:rPr>
              <a:t>(</a:t>
            </a:r>
            <a:r>
              <a:rPr lang="en-US" sz="2700" dirty="0" err="1" smtClean="0">
                <a:solidFill>
                  <a:schemeClr val="bg2">
                    <a:lumMod val="90000"/>
                  </a:schemeClr>
                </a:solidFill>
                <a:cs typeface="B Titr" pitchFamily="2" charset="-78"/>
              </a:rPr>
              <a:t>Moishe</a:t>
            </a:r>
            <a:r>
              <a:rPr lang="en-US" sz="2700" dirty="0" smtClean="0">
                <a:solidFill>
                  <a:schemeClr val="bg2">
                    <a:lumMod val="90000"/>
                  </a:schemeClr>
                </a:solidFill>
                <a:cs typeface="B Titr" pitchFamily="2" charset="-78"/>
              </a:rPr>
              <a:t> </a:t>
            </a:r>
            <a:r>
              <a:rPr lang="en-US" sz="2700" dirty="0" err="1" smtClean="0">
                <a:solidFill>
                  <a:schemeClr val="bg2">
                    <a:lumMod val="90000"/>
                  </a:schemeClr>
                </a:solidFill>
                <a:cs typeface="B Titr" pitchFamily="2" charset="-78"/>
              </a:rPr>
              <a:t>Postone</a:t>
            </a:r>
            <a:r>
              <a:rPr lang="en-US" sz="2700" dirty="0" smtClean="0">
                <a:solidFill>
                  <a:schemeClr val="bg2">
                    <a:lumMod val="90000"/>
                  </a:schemeClr>
                </a:solidFill>
                <a:cs typeface="B Titr" pitchFamily="2" charset="-78"/>
              </a:rPr>
              <a:t>)</a:t>
            </a:r>
            <a:endParaRPr lang="en-US" sz="2700" dirty="0">
              <a:solidFill>
                <a:schemeClr val="bg2">
                  <a:lumMod val="90000"/>
                </a:schemeClr>
              </a:solidFill>
              <a:cs typeface="B Titr" pitchFamily="2" charset="-78"/>
            </a:endParaRPr>
          </a:p>
        </p:txBody>
      </p:sp>
      <p:sp>
        <p:nvSpPr>
          <p:cNvPr id="3" name="Content Placeholder 2"/>
          <p:cNvSpPr>
            <a:spLocks noGrp="1"/>
          </p:cNvSpPr>
          <p:nvPr>
            <p:ph idx="1"/>
          </p:nvPr>
        </p:nvSpPr>
        <p:spPr>
          <a:xfrm>
            <a:off x="4419600" y="1570037"/>
            <a:ext cx="4419600" cy="5287963"/>
          </a:xfrm>
        </p:spPr>
        <p:txBody>
          <a:bodyPr>
            <a:normAutofit fontScale="92500" lnSpcReduction="10000"/>
          </a:bodyPr>
          <a:lstStyle/>
          <a:p>
            <a:pPr algn="just" rtl="1"/>
            <a:r>
              <a:rPr lang="fa-IR" dirty="0" smtClean="0">
                <a:cs typeface="B Mitra" pitchFamily="2" charset="-78"/>
              </a:rPr>
              <a:t>فارغ التحصیل رشته تاریخ از دانشگاه یوهان ولفگانگ گوته (1983)</a:t>
            </a:r>
          </a:p>
          <a:p>
            <a:pPr algn="just" rtl="1"/>
            <a:r>
              <a:rPr lang="fa-IR" dirty="0" smtClean="0">
                <a:cs typeface="B Mitra" pitchFamily="2" charset="-78"/>
              </a:rPr>
              <a:t>استاد تاریخ مدرن و مدیر مرکز نظریه معاصر دانشگاه شیکاگو</a:t>
            </a:r>
          </a:p>
          <a:p>
            <a:pPr algn="just" rtl="1"/>
            <a:r>
              <a:rPr lang="fa-IR" dirty="0" smtClean="0">
                <a:cs typeface="B Mitra" pitchFamily="2" charset="-78"/>
              </a:rPr>
              <a:t>عضو کمیته مطالعات یهود</a:t>
            </a:r>
          </a:p>
          <a:p>
            <a:pPr algn="just" rtl="1"/>
            <a:r>
              <a:rPr lang="fa-IR" dirty="0" smtClean="0">
                <a:cs typeface="B Mitra" pitchFamily="2" charset="-78"/>
              </a:rPr>
              <a:t>نظریه پرداز نومارکسیست و منتقد مدرنیته</a:t>
            </a:r>
          </a:p>
          <a:p>
            <a:pPr algn="just" rtl="1"/>
            <a:r>
              <a:rPr lang="fa-IR" dirty="0" smtClean="0">
                <a:cs typeface="B Mitra" pitchFamily="2" charset="-78"/>
              </a:rPr>
              <a:t>نویسنده کتاب «زمان، کار و چیرگی اجتماعی</a:t>
            </a:r>
            <a:r>
              <a:rPr lang="fa-IR" dirty="0" smtClean="0">
                <a:cs typeface="B Mitra" pitchFamily="2" charset="-78"/>
              </a:rPr>
              <a:t>»</a:t>
            </a:r>
            <a:r>
              <a:rPr lang="en-US" dirty="0" smtClean="0">
                <a:cs typeface="B Mitra" pitchFamily="2" charset="-78"/>
              </a:rPr>
              <a:t> </a:t>
            </a:r>
            <a:r>
              <a:rPr lang="en-US" sz="3000" dirty="0" smtClean="0">
                <a:cs typeface="B Mitra" pitchFamily="2" charset="-78"/>
              </a:rPr>
              <a:t>*</a:t>
            </a:r>
          </a:p>
          <a:p>
            <a:pPr algn="just" rtl="1"/>
            <a:endParaRPr lang="en-US" sz="3000" dirty="0" smtClean="0">
              <a:cs typeface="B Mitra" pitchFamily="2" charset="-78"/>
            </a:endParaRPr>
          </a:p>
          <a:p>
            <a:pPr algn="just">
              <a:buNone/>
            </a:pPr>
            <a:r>
              <a:rPr lang="en-US" sz="2200" i="1" dirty="0" smtClean="0">
                <a:cs typeface="B Mitra" pitchFamily="2" charset="-78"/>
              </a:rPr>
              <a:t>* Time, Labor, and Social Domination</a:t>
            </a:r>
            <a:endParaRPr lang="en-US" sz="2600" i="1" dirty="0">
              <a:cs typeface="B Mitra" pitchFamily="2" charset="-78"/>
            </a:endParaRPr>
          </a:p>
        </p:txBody>
      </p:sp>
      <p:pic>
        <p:nvPicPr>
          <p:cNvPr id="4" name="Picture 3" descr="postone.jpg"/>
          <p:cNvPicPr>
            <a:picLocks noChangeAspect="1"/>
          </p:cNvPicPr>
          <p:nvPr/>
        </p:nvPicPr>
        <p:blipFill>
          <a:blip r:embed="rId2"/>
          <a:stretch>
            <a:fillRect/>
          </a:stretch>
        </p:blipFill>
        <p:spPr>
          <a:xfrm>
            <a:off x="247650" y="2286000"/>
            <a:ext cx="3879980" cy="31686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3" end="3"/>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0-#ppt_h/2"/>
                                          </p:val>
                                        </p:tav>
                                        <p:tav tm="100000">
                                          <p:val>
                                            <p:strVal val="#ppt_y"/>
                                          </p:val>
                                        </p:tav>
                                      </p:tavLst>
                                    </p:anim>
                                  </p:childTnLst>
                                </p:cTn>
                              </p:par>
                              <p:par>
                                <p:cTn id="39" presetID="22" presetClass="entr" presetSubtype="8"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10600" cy="5181600"/>
          </a:xfrm>
          <a:prstGeom prst="rect">
            <a:avLst/>
          </a:prstGeom>
          <a:solidFill>
            <a:schemeClr val="bg2">
              <a:lumMod val="9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a:solidFill>
            <a:schemeClr val="bg2">
              <a:lumMod val="10000"/>
            </a:schemeClr>
          </a:solidFill>
          <a:ln>
            <a:solidFill>
              <a:schemeClr val="bg2">
                <a:lumMod val="10000"/>
              </a:schemeClr>
            </a:solidFill>
          </a:ln>
        </p:spPr>
        <p:txBody>
          <a:bodyPr/>
          <a:lstStyle/>
          <a:p>
            <a:r>
              <a:rPr lang="fa-IR" dirty="0" smtClean="0">
                <a:solidFill>
                  <a:schemeClr val="bg2">
                    <a:lumMod val="90000"/>
                  </a:schemeClr>
                </a:solidFill>
                <a:cs typeface="B Titr" pitchFamily="2" charset="-78"/>
              </a:rPr>
              <a:t>ویژگی های نظری</a:t>
            </a:r>
            <a:endParaRPr lang="en-US" dirty="0">
              <a:solidFill>
                <a:schemeClr val="bg2">
                  <a:lumMod val="90000"/>
                </a:schemeClr>
              </a:solidFill>
              <a:cs typeface="B Titr" pitchFamily="2" charset="-78"/>
            </a:endParaRPr>
          </a:p>
        </p:txBody>
      </p:sp>
      <p:sp>
        <p:nvSpPr>
          <p:cNvPr id="3" name="Content Placeholder 2"/>
          <p:cNvSpPr>
            <a:spLocks noGrp="1"/>
          </p:cNvSpPr>
          <p:nvPr>
            <p:ph idx="1"/>
          </p:nvPr>
        </p:nvSpPr>
        <p:spPr>
          <a:xfrm>
            <a:off x="609600" y="2332037"/>
            <a:ext cx="7772400" cy="3382963"/>
          </a:xfrm>
        </p:spPr>
        <p:txBody>
          <a:bodyPr>
            <a:normAutofit/>
          </a:bodyPr>
          <a:lstStyle/>
          <a:p>
            <a:pPr algn="r" rtl="1"/>
            <a:r>
              <a:rPr lang="fa-IR" dirty="0" smtClean="0">
                <a:cs typeface="B Mitra" pitchFamily="2" charset="-78"/>
              </a:rPr>
              <a:t>نقد مارکسیسم سنتی و راست کیشانه</a:t>
            </a:r>
          </a:p>
          <a:p>
            <a:pPr algn="r" rtl="1"/>
            <a:r>
              <a:rPr lang="fa-IR" dirty="0" smtClean="0">
                <a:cs typeface="B Mitra" pitchFamily="2" charset="-78"/>
              </a:rPr>
              <a:t>نقد لوکاچ و مکتب فرانکفورت</a:t>
            </a:r>
          </a:p>
          <a:p>
            <a:pPr algn="r" rtl="1"/>
            <a:r>
              <a:rPr lang="fa-IR" dirty="0" smtClean="0">
                <a:cs typeface="B Mitra" pitchFamily="2" charset="-78"/>
              </a:rPr>
              <a:t>بازگشت به مارکس پیر و سرمایه</a:t>
            </a:r>
          </a:p>
          <a:p>
            <a:pPr algn="r" rtl="1"/>
            <a:r>
              <a:rPr lang="fa-IR" dirty="0" smtClean="0">
                <a:cs typeface="B Mitra" pitchFamily="2" charset="-78"/>
              </a:rPr>
              <a:t>رویکرد دیالکتیک</a:t>
            </a:r>
          </a:p>
          <a:p>
            <a:pPr algn="r" rtl="1"/>
            <a:r>
              <a:rPr lang="fa-IR" dirty="0" smtClean="0">
                <a:cs typeface="B Mitra" pitchFamily="2" charset="-78"/>
              </a:rPr>
              <a:t>پراکسیس انقلابی و نظریه پردازی معطوف به تغییر </a:t>
            </a:r>
            <a:endParaRPr lang="en-US"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1676400"/>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a-IR" dirty="0" smtClean="0">
                <a:solidFill>
                  <a:schemeClr val="bg2">
                    <a:lumMod val="90000"/>
                  </a:schemeClr>
                </a:solidFill>
                <a:cs typeface="B Titr" pitchFamily="2" charset="-78"/>
              </a:rPr>
              <a:t>پوستون و مارکسیسم سنتی</a:t>
            </a:r>
            <a:endParaRPr lang="en-US" dirty="0">
              <a:solidFill>
                <a:schemeClr val="bg2">
                  <a:lumMod val="90000"/>
                </a:schemeClr>
              </a:solidFill>
              <a:cs typeface="B Titr" pitchFamily="2" charset="-78"/>
            </a:endParaRPr>
          </a:p>
        </p:txBody>
      </p:sp>
      <p:graphicFrame>
        <p:nvGraphicFramePr>
          <p:cNvPr id="6" name="Content Placeholder 5"/>
          <p:cNvGraphicFramePr>
            <a:graphicFrameLocks noGrp="1"/>
          </p:cNvGraphicFramePr>
          <p:nvPr>
            <p:ph idx="1"/>
          </p:nvPr>
        </p:nvGraphicFramePr>
        <p:xfrm>
          <a:off x="457200" y="1524000"/>
          <a:ext cx="8229600" cy="1854200"/>
        </p:xfrm>
        <a:graphic>
          <a:graphicData uri="http://schemas.openxmlformats.org/drawingml/2006/table">
            <a:tbl>
              <a:tblPr firstRow="1" bandRow="1">
                <a:tableStyleId>{F5AB1C69-6EDB-4FF4-983F-18BD219EF322}</a:tableStyleId>
              </a:tblPr>
              <a:tblGrid>
                <a:gridCol w="4114800"/>
                <a:gridCol w="4114800"/>
              </a:tblGrid>
              <a:tr h="370840">
                <a:tc>
                  <a:txBody>
                    <a:bodyPr/>
                    <a:lstStyle/>
                    <a:p>
                      <a:pPr algn="r" rtl="1"/>
                      <a:r>
                        <a:rPr lang="fa-IR" b="1" dirty="0" smtClean="0">
                          <a:cs typeface="B Mitra" pitchFamily="2" charset="-78"/>
                        </a:rPr>
                        <a:t>نومارکسیسم</a:t>
                      </a:r>
                      <a:r>
                        <a:rPr lang="fa-IR" b="1" baseline="0" dirty="0" smtClean="0">
                          <a:cs typeface="B Mitra" pitchFamily="2" charset="-78"/>
                        </a:rPr>
                        <a:t> پوستون</a:t>
                      </a:r>
                      <a:endParaRPr lang="en-US" b="1" dirty="0">
                        <a:cs typeface="B Mitra" pitchFamily="2" charset="-78"/>
                      </a:endParaRPr>
                    </a:p>
                  </a:txBody>
                  <a:tcPr/>
                </a:tc>
                <a:tc>
                  <a:txBody>
                    <a:bodyPr/>
                    <a:lstStyle/>
                    <a:p>
                      <a:pPr algn="r" rtl="1"/>
                      <a:r>
                        <a:rPr lang="fa-IR" b="1" dirty="0" smtClean="0">
                          <a:cs typeface="B Mitra" pitchFamily="2" charset="-78"/>
                        </a:rPr>
                        <a:t>مارکسیسم سنتی</a:t>
                      </a:r>
                      <a:endParaRPr lang="en-US" b="1" dirty="0">
                        <a:cs typeface="B Mitra" pitchFamily="2" charset="-78"/>
                      </a:endParaRPr>
                    </a:p>
                  </a:txBody>
                  <a:tcPr/>
                </a:tc>
              </a:tr>
              <a:tr h="370840">
                <a:tc>
                  <a:txBody>
                    <a:bodyPr/>
                    <a:lstStyle/>
                    <a:p>
                      <a:pPr algn="r" rtl="1"/>
                      <a:r>
                        <a:rPr lang="fa-IR" b="1" dirty="0" smtClean="0">
                          <a:cs typeface="B Mitra" pitchFamily="2" charset="-78"/>
                        </a:rPr>
                        <a:t>خاص</a:t>
                      </a:r>
                      <a:r>
                        <a:rPr lang="fa-IR" b="1" baseline="0" dirty="0" smtClean="0">
                          <a:cs typeface="B Mitra" pitchFamily="2" charset="-78"/>
                        </a:rPr>
                        <a:t> بودگی کار در دوران سرمایه داری</a:t>
                      </a:r>
                      <a:endParaRPr lang="en-US" b="1" dirty="0">
                        <a:cs typeface="B Mitra" pitchFamily="2" charset="-78"/>
                      </a:endParaRPr>
                    </a:p>
                  </a:txBody>
                  <a:tcPr/>
                </a:tc>
                <a:tc>
                  <a:txBody>
                    <a:bodyPr/>
                    <a:lstStyle/>
                    <a:p>
                      <a:pPr algn="r" rtl="1"/>
                      <a:r>
                        <a:rPr lang="fa-IR" b="1" dirty="0" smtClean="0">
                          <a:cs typeface="B Mitra" pitchFamily="2" charset="-78"/>
                        </a:rPr>
                        <a:t>فراتاریخی بودن کار</a:t>
                      </a:r>
                      <a:endParaRPr lang="en-US" b="1" dirty="0">
                        <a:cs typeface="B Mitra" pitchFamily="2" charset="-78"/>
                      </a:endParaRPr>
                    </a:p>
                  </a:txBody>
                  <a:tcPr/>
                </a:tc>
              </a:tr>
              <a:tr h="370840">
                <a:tc>
                  <a:txBody>
                    <a:bodyPr/>
                    <a:lstStyle/>
                    <a:p>
                      <a:pPr algn="r" rtl="1"/>
                      <a:r>
                        <a:rPr lang="fa-IR" b="1" dirty="0" smtClean="0">
                          <a:cs typeface="B Mitra" pitchFamily="2" charset="-78"/>
                        </a:rPr>
                        <a:t>کار به عنوان موضوع نقد</a:t>
                      </a:r>
                      <a:endParaRPr lang="en-US" b="1" dirty="0">
                        <a:cs typeface="B Mitra" pitchFamily="2" charset="-78"/>
                      </a:endParaRPr>
                    </a:p>
                  </a:txBody>
                  <a:tcPr/>
                </a:tc>
                <a:tc>
                  <a:txBody>
                    <a:bodyPr/>
                    <a:lstStyle/>
                    <a:p>
                      <a:pPr algn="r" rtl="1"/>
                      <a:r>
                        <a:rPr lang="fa-IR" b="1" dirty="0" smtClean="0">
                          <a:cs typeface="B Mitra" pitchFamily="2" charset="-78"/>
                        </a:rPr>
                        <a:t>کار به عنوان میانجی نقد</a:t>
                      </a:r>
                      <a:endParaRPr lang="en-US" b="1" dirty="0">
                        <a:cs typeface="B Mitra" pitchFamily="2" charset="-78"/>
                      </a:endParaRPr>
                    </a:p>
                  </a:txBody>
                  <a:tcPr/>
                </a:tc>
              </a:tr>
              <a:tr h="370840">
                <a:tc>
                  <a:txBody>
                    <a:bodyPr/>
                    <a:lstStyle/>
                    <a:p>
                      <a:pPr algn="r" rtl="1"/>
                      <a:r>
                        <a:rPr lang="fa-IR" b="1" dirty="0" smtClean="0">
                          <a:cs typeface="B Mitra" pitchFamily="2" charset="-78"/>
                        </a:rPr>
                        <a:t>سرمایه به عنوان فاعل تاریخ</a:t>
                      </a:r>
                      <a:endParaRPr lang="en-US" b="1" dirty="0">
                        <a:cs typeface="B Mitra" pitchFamily="2" charset="-78"/>
                      </a:endParaRPr>
                    </a:p>
                  </a:txBody>
                  <a:tcPr/>
                </a:tc>
                <a:tc>
                  <a:txBody>
                    <a:bodyPr/>
                    <a:lstStyle/>
                    <a:p>
                      <a:pPr algn="r" rtl="1"/>
                      <a:r>
                        <a:rPr lang="fa-IR" b="1" dirty="0" smtClean="0">
                          <a:cs typeface="B Mitra" pitchFamily="2" charset="-78"/>
                        </a:rPr>
                        <a:t>کار به عنوان فاعل تاریخ</a:t>
                      </a:r>
                      <a:endParaRPr lang="en-US" b="1" dirty="0">
                        <a:cs typeface="B Mitra" pitchFamily="2" charset="-78"/>
                      </a:endParaRPr>
                    </a:p>
                  </a:txBody>
                  <a:tcPr/>
                </a:tc>
              </a:tr>
              <a:tr h="370840">
                <a:tc>
                  <a:txBody>
                    <a:bodyPr/>
                    <a:lstStyle/>
                    <a:p>
                      <a:pPr algn="r" rtl="1"/>
                      <a:r>
                        <a:rPr lang="fa-IR" b="1" dirty="0" smtClean="0">
                          <a:cs typeface="B Mitra" pitchFamily="2" charset="-78"/>
                        </a:rPr>
                        <a:t>تاکید بر نظام تولید</a:t>
                      </a:r>
                      <a:endParaRPr lang="en-US" b="1" dirty="0">
                        <a:cs typeface="B Mitra" pitchFamily="2" charset="-78"/>
                      </a:endParaRPr>
                    </a:p>
                  </a:txBody>
                  <a:tcPr/>
                </a:tc>
                <a:tc>
                  <a:txBody>
                    <a:bodyPr/>
                    <a:lstStyle/>
                    <a:p>
                      <a:pPr algn="r" rtl="1"/>
                      <a:r>
                        <a:rPr lang="fa-IR" b="1" dirty="0" smtClean="0">
                          <a:cs typeface="B Mitra" pitchFamily="2" charset="-78"/>
                        </a:rPr>
                        <a:t>تاکید</a:t>
                      </a:r>
                      <a:r>
                        <a:rPr lang="fa-IR" b="1" baseline="0" dirty="0" smtClean="0">
                          <a:cs typeface="B Mitra" pitchFamily="2" charset="-78"/>
                        </a:rPr>
                        <a:t> بر نظام توزیع</a:t>
                      </a:r>
                      <a:endParaRPr lang="en-US" b="1" dirty="0">
                        <a:cs typeface="B Mitra" pitchFamily="2" charset="-78"/>
                      </a:endParaRPr>
                    </a:p>
                  </a:txBody>
                  <a:tcPr/>
                </a:tc>
              </a:tr>
            </a:tbl>
          </a:graphicData>
        </a:graphic>
      </p:graphicFrame>
      <p:sp>
        <p:nvSpPr>
          <p:cNvPr id="5" name="Rectangle 4"/>
          <p:cNvSpPr/>
          <p:nvPr/>
        </p:nvSpPr>
        <p:spPr>
          <a:xfrm>
            <a:off x="0" y="5029200"/>
            <a:ext cx="9144000" cy="1676400"/>
          </a:xfrm>
          <a:prstGeom prst="rect">
            <a:avLst/>
          </a:prstGeom>
          <a:solidFill>
            <a:schemeClr val="bg2">
              <a:lumMod val="9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533400" y="5638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400" b="0" i="0" u="none" strike="noStrike" kern="1200" cap="none" spc="0" normalizeH="0" baseline="0" noProof="0" dirty="0" smtClean="0">
                <a:ln>
                  <a:noFill/>
                </a:ln>
                <a:solidFill>
                  <a:schemeClr val="bg2">
                    <a:lumMod val="10000"/>
                  </a:schemeClr>
                </a:solidFill>
                <a:effectLst/>
                <a:uLnTx/>
                <a:uFillTx/>
                <a:latin typeface="+mj-lt"/>
                <a:ea typeface="+mj-ea"/>
                <a:cs typeface="B Titr" pitchFamily="2" charset="-78"/>
              </a:rPr>
              <a:t>پوستون و لوکاچ</a:t>
            </a:r>
            <a:endParaRPr kumimoji="0" lang="en-US" sz="4400" b="0" i="0" u="none" strike="noStrike" kern="1200" cap="none" spc="0" normalizeH="0" baseline="0" noProof="0" dirty="0">
              <a:ln>
                <a:noFill/>
              </a:ln>
              <a:solidFill>
                <a:schemeClr val="bg2">
                  <a:lumMod val="10000"/>
                </a:schemeClr>
              </a:solidFill>
              <a:effectLst/>
              <a:uLnTx/>
              <a:uFillTx/>
              <a:latin typeface="+mj-lt"/>
              <a:ea typeface="+mj-ea"/>
              <a:cs typeface="B Titr" pitchFamily="2" charset="-78"/>
            </a:endParaRPr>
          </a:p>
        </p:txBody>
      </p:sp>
      <p:graphicFrame>
        <p:nvGraphicFramePr>
          <p:cNvPr id="8" name="Content Placeholder 3"/>
          <p:cNvGraphicFramePr>
            <a:graphicFrameLocks/>
          </p:cNvGraphicFramePr>
          <p:nvPr/>
        </p:nvGraphicFramePr>
        <p:xfrm>
          <a:off x="381000" y="4114800"/>
          <a:ext cx="8229600" cy="1483360"/>
        </p:xfrm>
        <a:graphic>
          <a:graphicData uri="http://schemas.openxmlformats.org/drawingml/2006/table">
            <a:tbl>
              <a:tblPr firstRow="1" bandRow="1">
                <a:tableStyleId>{073A0DAA-6AF3-43AB-8588-CEC1D06C72B9}</a:tableStyleId>
              </a:tblPr>
              <a:tblGrid>
                <a:gridCol w="4114800"/>
                <a:gridCol w="4114800"/>
              </a:tblGrid>
              <a:tr h="370840">
                <a:tc>
                  <a:txBody>
                    <a:bodyPr/>
                    <a:lstStyle/>
                    <a:p>
                      <a:pPr algn="r" rtl="1"/>
                      <a:r>
                        <a:rPr lang="fa-IR" b="1" dirty="0" smtClean="0">
                          <a:cs typeface="B Mitra" pitchFamily="2" charset="-78"/>
                        </a:rPr>
                        <a:t>نومارکسیسم پوستون</a:t>
                      </a:r>
                      <a:endParaRPr lang="en-US" b="1" dirty="0">
                        <a:cs typeface="B Mitra" pitchFamily="2" charset="-78"/>
                      </a:endParaRPr>
                    </a:p>
                  </a:txBody>
                  <a:tcPr/>
                </a:tc>
                <a:tc>
                  <a:txBody>
                    <a:bodyPr/>
                    <a:lstStyle/>
                    <a:p>
                      <a:pPr algn="r" rtl="1"/>
                      <a:r>
                        <a:rPr lang="fa-IR" b="1" dirty="0" smtClean="0">
                          <a:cs typeface="B Mitra" pitchFamily="2" charset="-78"/>
                        </a:rPr>
                        <a:t>مارکسیسم لوکاچ</a:t>
                      </a:r>
                      <a:endParaRPr lang="en-US" b="1" dirty="0">
                        <a:cs typeface="B Mitra" pitchFamily="2" charset="-78"/>
                      </a:endParaRPr>
                    </a:p>
                  </a:txBody>
                  <a:tcPr/>
                </a:tc>
              </a:tr>
              <a:tr h="370840">
                <a:tc>
                  <a:txBody>
                    <a:bodyPr/>
                    <a:lstStyle/>
                    <a:p>
                      <a:pPr algn="r" rtl="1"/>
                      <a:r>
                        <a:rPr lang="fa-IR" b="1" dirty="0" smtClean="0">
                          <a:cs typeface="B Mitra" pitchFamily="2" charset="-78"/>
                        </a:rPr>
                        <a:t>بازگشت به مارکس </a:t>
                      </a:r>
                      <a:endParaRPr lang="en-US" b="1" dirty="0">
                        <a:cs typeface="B Mitra" pitchFamily="2" charset="-78"/>
                      </a:endParaRPr>
                    </a:p>
                  </a:txBody>
                  <a:tcPr/>
                </a:tc>
                <a:tc>
                  <a:txBody>
                    <a:bodyPr/>
                    <a:lstStyle/>
                    <a:p>
                      <a:pPr algn="r" rtl="1"/>
                      <a:r>
                        <a:rPr lang="fa-IR" b="1" dirty="0" smtClean="0">
                          <a:cs typeface="B Mitra" pitchFamily="2" charset="-78"/>
                        </a:rPr>
                        <a:t>گرایش</a:t>
                      </a:r>
                      <a:r>
                        <a:rPr lang="fa-IR" b="1" baseline="0" dirty="0" smtClean="0">
                          <a:cs typeface="B Mitra" pitchFamily="2" charset="-78"/>
                        </a:rPr>
                        <a:t> به وبر</a:t>
                      </a:r>
                      <a:endParaRPr lang="en-US" b="1" dirty="0">
                        <a:cs typeface="B Mitra" pitchFamily="2" charset="-78"/>
                      </a:endParaRPr>
                    </a:p>
                  </a:txBody>
                  <a:tcPr/>
                </a:tc>
              </a:tr>
              <a:tr h="370840">
                <a:tc>
                  <a:txBody>
                    <a:bodyPr/>
                    <a:lstStyle/>
                    <a:p>
                      <a:pPr algn="r" rtl="1"/>
                      <a:r>
                        <a:rPr lang="fa-IR" b="1" dirty="0" smtClean="0">
                          <a:cs typeface="B Mitra" pitchFamily="2" charset="-78"/>
                        </a:rPr>
                        <a:t>مارکسِ سرمایه</a:t>
                      </a:r>
                      <a:endParaRPr lang="en-US" b="1" dirty="0">
                        <a:cs typeface="B Mitra" pitchFamily="2" charset="-78"/>
                      </a:endParaRPr>
                    </a:p>
                  </a:txBody>
                  <a:tcPr/>
                </a:tc>
                <a:tc>
                  <a:txBody>
                    <a:bodyPr/>
                    <a:lstStyle/>
                    <a:p>
                      <a:pPr algn="r" rtl="1"/>
                      <a:r>
                        <a:rPr lang="fa-IR" b="1" dirty="0" smtClean="0">
                          <a:cs typeface="B Mitra" pitchFamily="2" charset="-78"/>
                        </a:rPr>
                        <a:t>مارکسِ دست نوشته ها</a:t>
                      </a:r>
                      <a:endParaRPr lang="en-US" b="1" dirty="0">
                        <a:cs typeface="B Mitra" pitchFamily="2" charset="-78"/>
                      </a:endParaRPr>
                    </a:p>
                  </a:txBody>
                  <a:tcPr/>
                </a:tc>
              </a:tr>
              <a:tr h="370840">
                <a:tc>
                  <a:txBody>
                    <a:bodyPr/>
                    <a:lstStyle/>
                    <a:p>
                      <a:pPr algn="r" rtl="1"/>
                      <a:r>
                        <a:rPr lang="fa-IR" b="1" dirty="0" smtClean="0">
                          <a:cs typeface="B Mitra" pitchFamily="2" charset="-78"/>
                        </a:rPr>
                        <a:t>پرولتاریا به عنوان برابر نهاد</a:t>
                      </a:r>
                      <a:endParaRPr lang="en-US" b="1" dirty="0">
                        <a:cs typeface="B Mitra" pitchFamily="2" charset="-78"/>
                      </a:endParaRPr>
                    </a:p>
                  </a:txBody>
                  <a:tcPr/>
                </a:tc>
                <a:tc>
                  <a:txBody>
                    <a:bodyPr/>
                    <a:lstStyle/>
                    <a:p>
                      <a:pPr algn="r" rtl="1"/>
                      <a:r>
                        <a:rPr lang="fa-IR" b="1" dirty="0" smtClean="0">
                          <a:cs typeface="B Mitra" pitchFamily="2" charset="-78"/>
                        </a:rPr>
                        <a:t>پرولتاریا</a:t>
                      </a:r>
                      <a:r>
                        <a:rPr lang="fa-IR" b="1" baseline="0" dirty="0" smtClean="0">
                          <a:cs typeface="B Mitra" pitchFamily="2" charset="-78"/>
                        </a:rPr>
                        <a:t> به عنوان هم نهاد</a:t>
                      </a:r>
                      <a:endParaRPr lang="en-US" b="1" dirty="0">
                        <a:cs typeface="B Mitra" pitchFamily="2" charset="-78"/>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10000"/>
            </a:schemeClr>
          </a:solidFill>
          <a:ln>
            <a:solidFill>
              <a:schemeClr val="bg2">
                <a:lumMod val="10000"/>
              </a:schemeClr>
            </a:solidFill>
          </a:ln>
        </p:spPr>
        <p:txBody>
          <a:bodyPr/>
          <a:lstStyle/>
          <a:p>
            <a:r>
              <a:rPr lang="fa-IR" dirty="0" smtClean="0">
                <a:solidFill>
                  <a:schemeClr val="bg2">
                    <a:lumMod val="90000"/>
                  </a:schemeClr>
                </a:solidFill>
                <a:cs typeface="B Titr" pitchFamily="2" charset="-78"/>
              </a:rPr>
              <a:t>خاستگاه نظری</a:t>
            </a:r>
            <a:endParaRPr lang="en-US" dirty="0">
              <a:solidFill>
                <a:schemeClr val="bg2">
                  <a:lumMod val="90000"/>
                </a:schemeClr>
              </a:solidFill>
              <a:cs typeface="B Titr" pitchFamily="2" charset="-78"/>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postone.jpg"/>
          <p:cNvPicPr>
            <a:picLocks noChangeAspect="1"/>
          </p:cNvPicPr>
          <p:nvPr/>
        </p:nvPicPr>
        <p:blipFill>
          <a:blip r:embed="rId6"/>
          <a:srcRect/>
          <a:stretch>
            <a:fillRect/>
          </a:stretch>
        </p:blipFill>
        <p:spPr>
          <a:xfrm>
            <a:off x="3276600" y="2971800"/>
            <a:ext cx="251460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Henri_Bergson_1.jpg"/>
          <p:cNvPicPr>
            <a:picLocks noChangeAspect="1"/>
          </p:cNvPicPr>
          <p:nvPr/>
        </p:nvPicPr>
        <p:blipFill>
          <a:blip r:embed="rId7" cstate="screen"/>
          <a:stretch>
            <a:fillRect/>
          </a:stretch>
        </p:blipFill>
        <p:spPr>
          <a:xfrm>
            <a:off x="7239000" y="1905000"/>
            <a:ext cx="1613647" cy="2286000"/>
          </a:xfrm>
          <a:prstGeom prst="rect">
            <a:avLst/>
          </a:prstGeom>
          <a:ln w="28575">
            <a:solidFill>
              <a:schemeClr val="bg2">
                <a:lumMod val="10000"/>
              </a:schemeClr>
            </a:solidFill>
          </a:ln>
        </p:spPr>
      </p:pic>
      <p:pic>
        <p:nvPicPr>
          <p:cNvPr id="10" name="Picture 9" descr="Henri_Bergson_1.jpg"/>
          <p:cNvPicPr>
            <a:picLocks noChangeAspect="1"/>
          </p:cNvPicPr>
          <p:nvPr/>
        </p:nvPicPr>
        <p:blipFill>
          <a:blip r:embed="rId8" cstate="screen"/>
          <a:srcRect/>
          <a:stretch>
            <a:fillRect/>
          </a:stretch>
        </p:blipFill>
        <p:spPr>
          <a:xfrm>
            <a:off x="228600" y="1981200"/>
            <a:ext cx="1600200" cy="2286000"/>
          </a:xfrm>
          <a:prstGeom prst="rect">
            <a:avLst/>
          </a:prstGeom>
          <a:ln w="28575">
            <a:solidFill>
              <a:schemeClr val="bg2">
                <a:lumMod val="10000"/>
              </a:schemeClr>
            </a:solidFill>
          </a:ln>
        </p:spPr>
      </p:pic>
      <p:sp>
        <p:nvSpPr>
          <p:cNvPr id="11" name="Rectangle 10"/>
          <p:cNvSpPr/>
          <p:nvPr/>
        </p:nvSpPr>
        <p:spPr>
          <a:xfrm>
            <a:off x="5791200" y="1981200"/>
            <a:ext cx="1600200" cy="762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b="1" dirty="0" smtClean="0">
                <a:cs typeface="B Mitra" pitchFamily="2" charset="-78"/>
              </a:rPr>
              <a:t>هانری </a:t>
            </a:r>
            <a:r>
              <a:rPr lang="fa-IR" b="1" dirty="0" smtClean="0">
                <a:cs typeface="B Mitra" pitchFamily="2" charset="-78"/>
              </a:rPr>
              <a:t>برگسون</a:t>
            </a:r>
            <a:endParaRPr lang="en-US" b="1" dirty="0" smtClean="0">
              <a:cs typeface="B Mitra" pitchFamily="2" charset="-78"/>
            </a:endParaRPr>
          </a:p>
          <a:p>
            <a:pPr algn="ctr"/>
            <a:r>
              <a:rPr lang="en-US" b="1" dirty="0" smtClean="0">
                <a:cs typeface="B Mitra" pitchFamily="2" charset="-78"/>
              </a:rPr>
              <a:t>Henry Bergson</a:t>
            </a:r>
            <a:endParaRPr lang="en-US" b="1" dirty="0">
              <a:cs typeface="B Mitra" pitchFamily="2" charset="-78"/>
            </a:endParaRPr>
          </a:p>
        </p:txBody>
      </p:sp>
      <p:sp>
        <p:nvSpPr>
          <p:cNvPr id="12" name="Rectangle 11"/>
          <p:cNvSpPr/>
          <p:nvPr/>
        </p:nvSpPr>
        <p:spPr>
          <a:xfrm>
            <a:off x="1600200" y="2057400"/>
            <a:ext cx="1600200" cy="762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a-IR" b="1" dirty="0" smtClean="0">
                <a:cs typeface="B Mitra" pitchFamily="2" charset="-78"/>
              </a:rPr>
              <a:t>کارل </a:t>
            </a:r>
            <a:r>
              <a:rPr lang="fa-IR" b="1" dirty="0" smtClean="0">
                <a:cs typeface="B Mitra" pitchFamily="2" charset="-78"/>
              </a:rPr>
              <a:t>مارکس</a:t>
            </a:r>
            <a:endParaRPr lang="en-US" b="1" dirty="0" smtClean="0">
              <a:cs typeface="B Mitra" pitchFamily="2" charset="-78"/>
            </a:endParaRPr>
          </a:p>
          <a:p>
            <a:pPr algn="ctr"/>
            <a:r>
              <a:rPr lang="en-US" b="1" dirty="0" smtClean="0">
                <a:cs typeface="B Mitra" pitchFamily="2" charset="-78"/>
              </a:rPr>
              <a:t>Karl Marx</a:t>
            </a:r>
            <a:endParaRPr lang="en-US"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AsOne/>
      </p:bldGraphic>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10000"/>
            </a:schemeClr>
          </a:solidFill>
          <a:ln>
            <a:solidFill>
              <a:schemeClr val="bg2">
                <a:lumMod val="10000"/>
              </a:schemeClr>
            </a:solidFill>
          </a:ln>
        </p:spPr>
        <p:txBody>
          <a:bodyPr/>
          <a:lstStyle/>
          <a:p>
            <a:r>
              <a:rPr lang="fa-IR" dirty="0" smtClean="0">
                <a:solidFill>
                  <a:schemeClr val="bg2">
                    <a:lumMod val="90000"/>
                  </a:schemeClr>
                </a:solidFill>
                <a:cs typeface="B Titr" pitchFamily="2" charset="-78"/>
              </a:rPr>
              <a:t>دوگانگی زمان</a:t>
            </a:r>
            <a:endParaRPr lang="en-US" dirty="0">
              <a:solidFill>
                <a:schemeClr val="bg2">
                  <a:lumMod val="90000"/>
                </a:schemeClr>
              </a:solidFill>
              <a:cs typeface="B Titr" pitchFamily="2" charset="-78"/>
            </a:endParaRPr>
          </a:p>
        </p:txBody>
      </p:sp>
      <p:graphicFrame>
        <p:nvGraphicFramePr>
          <p:cNvPr id="14" name="Diagram 13"/>
          <p:cNvGraphicFramePr/>
          <p:nvPr/>
        </p:nvGraphicFramePr>
        <p:xfrm>
          <a:off x="1143000" y="1600200"/>
          <a:ext cx="7315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1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57500" y="2857500"/>
            <a:ext cx="6858000" cy="1143000"/>
          </a:xfrm>
          <a:solidFill>
            <a:schemeClr val="bg2">
              <a:lumMod val="10000"/>
            </a:schemeClr>
          </a:solidFill>
          <a:ln>
            <a:solidFill>
              <a:schemeClr val="bg2">
                <a:lumMod val="10000"/>
              </a:schemeClr>
            </a:solidFill>
          </a:ln>
        </p:spPr>
        <p:txBody>
          <a:bodyPr/>
          <a:lstStyle/>
          <a:p>
            <a:r>
              <a:rPr lang="fa-IR" dirty="0" smtClean="0">
                <a:solidFill>
                  <a:schemeClr val="bg2">
                    <a:lumMod val="90000"/>
                  </a:schemeClr>
                </a:solidFill>
                <a:cs typeface="B Titr" pitchFamily="2" charset="-78"/>
              </a:rPr>
              <a:t>دوگانگی کار</a:t>
            </a:r>
            <a:endParaRPr lang="en-US" dirty="0">
              <a:solidFill>
                <a:schemeClr val="bg2">
                  <a:lumMod val="90000"/>
                </a:schemeClr>
              </a:solidFill>
              <a:cs typeface="B Titr" pitchFamily="2" charset="-78"/>
            </a:endParaRPr>
          </a:p>
        </p:txBody>
      </p:sp>
      <p:graphicFrame>
        <p:nvGraphicFramePr>
          <p:cNvPr id="4" name="Diagram 3"/>
          <p:cNvGraphicFramePr/>
          <p:nvPr/>
        </p:nvGraphicFramePr>
        <p:xfrm>
          <a:off x="1524000" y="609600"/>
          <a:ext cx="7162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10000"/>
            </a:schemeClr>
          </a:solidFill>
          <a:ln>
            <a:solidFill>
              <a:schemeClr val="bg2">
                <a:lumMod val="10000"/>
              </a:schemeClr>
            </a:solidFill>
          </a:ln>
        </p:spPr>
        <p:txBody>
          <a:bodyPr/>
          <a:lstStyle/>
          <a:p>
            <a:r>
              <a:rPr lang="fa-IR" dirty="0" smtClean="0">
                <a:solidFill>
                  <a:schemeClr val="bg2">
                    <a:lumMod val="90000"/>
                  </a:schemeClr>
                </a:solidFill>
                <a:cs typeface="B Titr" pitchFamily="2" charset="-78"/>
              </a:rPr>
              <a:t>تقسیم بندی زمان از دیدگاه پوستون</a:t>
            </a:r>
            <a:endParaRPr lang="en-US" dirty="0">
              <a:solidFill>
                <a:schemeClr val="bg2">
                  <a:lumMod val="90000"/>
                </a:schemeClr>
              </a:solidFill>
              <a:cs typeface="B Titr" pitchFamily="2" charset="-78"/>
            </a:endParaRPr>
          </a:p>
        </p:txBody>
      </p:sp>
      <p:graphicFrame>
        <p:nvGraphicFramePr>
          <p:cNvPr id="4" name="Diagram 3"/>
          <p:cNvGraphicFramePr/>
          <p:nvPr/>
        </p:nvGraphicFramePr>
        <p:xfrm>
          <a:off x="914400" y="1676400"/>
          <a:ext cx="7391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2">
              <a:lumMod val="10000"/>
            </a:schemeClr>
          </a:solidFill>
          <a:ln>
            <a:solidFill>
              <a:schemeClr val="bg2">
                <a:lumMod val="10000"/>
              </a:schemeClr>
            </a:solidFill>
          </a:ln>
        </p:spPr>
        <p:txBody>
          <a:bodyPr/>
          <a:lstStyle/>
          <a:p>
            <a:r>
              <a:rPr lang="fa-IR" dirty="0" smtClean="0">
                <a:solidFill>
                  <a:schemeClr val="bg2">
                    <a:lumMod val="90000"/>
                  </a:schemeClr>
                </a:solidFill>
                <a:cs typeface="B Titr" pitchFamily="2" charset="-78"/>
              </a:rPr>
              <a:t>تقسیم بندی زمان از دیدگاه پوستون</a:t>
            </a:r>
            <a:endParaRPr lang="en-US" dirty="0">
              <a:solidFill>
                <a:schemeClr val="bg2">
                  <a:lumMod val="90000"/>
                </a:schemeClr>
              </a:solidFill>
              <a:cs typeface="B Titr" pitchFamily="2" charset="-78"/>
            </a:endParaRPr>
          </a:p>
        </p:txBody>
      </p:sp>
      <p:graphicFrame>
        <p:nvGraphicFramePr>
          <p:cNvPr id="5" name="Diagram 4"/>
          <p:cNvGraphicFramePr/>
          <p:nvPr/>
        </p:nvGraphicFramePr>
        <p:xfrm>
          <a:off x="304800" y="2032000"/>
          <a:ext cx="8610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725</Words>
  <Application>Microsoft Office PowerPoint</Application>
  <PresentationFormat>On-screen Show (4:3)</PresentationFormat>
  <Paragraphs>119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زمان تاریخی و شکافت اقتصادی مفهوم زمان (بررسی آراء موشه پوستون)</vt:lpstr>
      <vt:lpstr>معرفی موشه پوستون (Moishe Postone)</vt:lpstr>
      <vt:lpstr>ویژگی های نظری</vt:lpstr>
      <vt:lpstr>پوستون و مارکسیسم سنتی</vt:lpstr>
      <vt:lpstr>خاستگاه نظری</vt:lpstr>
      <vt:lpstr>دوگانگی زمان</vt:lpstr>
      <vt:lpstr>دوگانگی کار</vt:lpstr>
      <vt:lpstr>تقسیم بندی زمان از دیدگاه پوستون</vt:lpstr>
      <vt:lpstr>تقسیم بندی زمان از دیدگاه پوستون</vt:lpstr>
      <vt:lpstr>سرمایه داری و مساله سود</vt:lpstr>
      <vt:lpstr>بهره وری، ثروت و ارزش</vt:lpstr>
      <vt:lpstr>پویش عصاری</vt:lpstr>
      <vt:lpstr>بحــران</vt:lpstr>
      <vt:lpstr>کاربست نظریه پوستون در انسان شناسی</vt:lpstr>
      <vt:lpstr>منابع</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زمان تاریخی و تقسیم اجتماعی زمان (بررسی آراء مویشه پوستونه)</dc:title>
  <dc:creator>Reza Eskandary</dc:creator>
  <cp:lastModifiedBy>Reza Eskandary</cp:lastModifiedBy>
  <cp:revision>66</cp:revision>
  <dcterms:created xsi:type="dcterms:W3CDTF">2006-08-16T00:00:00Z</dcterms:created>
  <dcterms:modified xsi:type="dcterms:W3CDTF">2013-02-14T23:21:13Z</dcterms:modified>
</cp:coreProperties>
</file>