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E95D-D4A1-44F3-87D2-9AC42226128C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65B6-71F8-475A-BE36-0B980C899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17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E95D-D4A1-44F3-87D2-9AC42226128C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65B6-71F8-475A-BE36-0B980C899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49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E95D-D4A1-44F3-87D2-9AC42226128C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65B6-71F8-475A-BE36-0B980C899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52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E95D-D4A1-44F3-87D2-9AC42226128C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65B6-71F8-475A-BE36-0B980C899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133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E95D-D4A1-44F3-87D2-9AC42226128C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65B6-71F8-475A-BE36-0B980C899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14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E95D-D4A1-44F3-87D2-9AC42226128C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65B6-71F8-475A-BE36-0B980C899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34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E95D-D4A1-44F3-87D2-9AC42226128C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65B6-71F8-475A-BE36-0B980C899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624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E95D-D4A1-44F3-87D2-9AC42226128C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65B6-71F8-475A-BE36-0B980C899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48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E95D-D4A1-44F3-87D2-9AC42226128C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65B6-71F8-475A-BE36-0B980C899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371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E95D-D4A1-44F3-87D2-9AC42226128C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65B6-71F8-475A-BE36-0B980C899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07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E95D-D4A1-44F3-87D2-9AC42226128C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65B6-71F8-475A-BE36-0B980C899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477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DE95D-D4A1-44F3-87D2-9AC42226128C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565B6-71F8-475A-BE36-0B980C899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081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/>
          <a:p>
            <a:r>
              <a:rPr lang="fa-IR" sz="1600" dirty="0" smtClean="0"/>
              <a:t>روی علامت بلندگو کلیک کنید تا علامت پخش ظاهر شود</a:t>
            </a:r>
            <a:endParaRPr lang="en-US" sz="1600" dirty="0"/>
          </a:p>
        </p:txBody>
      </p:sp>
      <p:pic>
        <p:nvPicPr>
          <p:cNvPr id="4" name="Making Music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877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48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</Words>
  <Application>Microsoft Office PowerPoint</Application>
  <PresentationFormat>On-screen Show (4:3)</PresentationFormat>
  <Paragraphs>1</Paragraphs>
  <Slides>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روی علامت بلندگو کلیک کنید تا علامت پخش ظاهر شود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روی علامت بلندگو کلیک کنید تا علامت پخش ظاهر شود</dc:title>
  <dc:creator>Mahnaz</dc:creator>
  <cp:lastModifiedBy>Mahnaz</cp:lastModifiedBy>
  <cp:revision>1</cp:revision>
  <dcterms:created xsi:type="dcterms:W3CDTF">2015-10-02T22:56:31Z</dcterms:created>
  <dcterms:modified xsi:type="dcterms:W3CDTF">2015-10-02T23:04:35Z</dcterms:modified>
</cp:coreProperties>
</file>